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31" b="4918"/>
          <a:stretch>
            <a:fillRect/>
          </a:stretch>
        </p:blipFill>
        <p:spPr>
          <a:xfrm>
            <a:off x="3215640" y="2997200"/>
            <a:ext cx="5798677" cy="9315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13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04" y="3711910"/>
            <a:ext cx="228513" cy="25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54307" y="3721442"/>
            <a:ext cx="228513" cy="23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0125" y="3721442"/>
            <a:ext cx="218992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68816" y="4407762"/>
            <a:ext cx="399899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96221" y="4417294"/>
            <a:ext cx="228513" cy="23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09924" y="4407762"/>
            <a:ext cx="409420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7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96826" y="2101368"/>
            <a:ext cx="390377" cy="343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24282" y="3856104"/>
            <a:ext cx="390377" cy="343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8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20705" y="2186389"/>
            <a:ext cx="399899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14710" y="2186389"/>
            <a:ext cx="399898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35818" y="2881977"/>
            <a:ext cx="399899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34609" y="2881977"/>
            <a:ext cx="218992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39395" y="3577566"/>
            <a:ext cx="399898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09874" y="3577566"/>
            <a:ext cx="199949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02115" y="4273154"/>
            <a:ext cx="304685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06801" y="5664331"/>
            <a:ext cx="399899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5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9521" y="2608104"/>
            <a:ext cx="333248" cy="24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33954" y="2608104"/>
            <a:ext cx="342770" cy="25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8387" y="2579467"/>
            <a:ext cx="380856" cy="295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30478" y="3562659"/>
            <a:ext cx="399899" cy="24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67808" y="3562659"/>
            <a:ext cx="390377" cy="24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2025-01-21T06:49:44Z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