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-8725"/>
          <a:stretch>
            <a:fillRect/>
          </a:stretch>
        </p:blipFill>
        <p:spPr>
          <a:xfrm>
            <a:off x="819785" y="2997200"/>
            <a:ext cx="10552371" cy="8073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2082114"/>
            <a:ext cx="34277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2082114"/>
            <a:ext cx="34277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2720933"/>
            <a:ext cx="34277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654" y="2720933"/>
            <a:ext cx="199949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931" y="2720933"/>
            <a:ext cx="34277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738" y="2720933"/>
            <a:ext cx="199949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1083" y="3321613"/>
            <a:ext cx="209471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9395" y="3312079"/>
            <a:ext cx="352291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2896" y="4046243"/>
            <a:ext cx="1161612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3022" y="4046243"/>
            <a:ext cx="1637682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92896" y="4675528"/>
            <a:ext cx="1475818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63022" y="4675528"/>
            <a:ext cx="1466297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081418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81418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2081418"/>
            <a:ext cx="380856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081418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738772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2738772"/>
            <a:ext cx="3998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2738772"/>
            <a:ext cx="3998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62166" y="2738772"/>
            <a:ext cx="39037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284" y="4282126"/>
            <a:ext cx="399899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4634" y="4282126"/>
            <a:ext cx="39037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86599" y="4282126"/>
            <a:ext cx="399899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64483" y="5101437"/>
            <a:ext cx="3998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44634" y="5101437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86599" y="5101437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101485"/>
            <a:ext cx="2228010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692834"/>
            <a:ext cx="2856423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970910"/>
            <a:ext cx="2075667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4590872"/>
            <a:ext cx="2199445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3457857"/>
            <a:ext cx="2551738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078372"/>
            <a:ext cx="5674760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