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311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3863975" y="2924810"/>
            <a:ext cx="4559666" cy="9626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9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1941225"/>
            <a:ext cx="418942" cy="36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7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2795978"/>
            <a:ext cx="22851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2795978"/>
            <a:ext cx="42846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0579" y="2795978"/>
            <a:ext cx="42846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38337" y="2795978"/>
            <a:ext cx="437984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8488" y="3500986"/>
            <a:ext cx="418942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54105" y="3500986"/>
            <a:ext cx="238035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0100" y="3500986"/>
            <a:ext cx="418942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57380" y="3500986"/>
            <a:ext cx="418942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68916" y="4215522"/>
            <a:ext cx="418942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54105" y="4215522"/>
            <a:ext cx="42846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10579" y="4215522"/>
            <a:ext cx="428463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47858" y="4215522"/>
            <a:ext cx="428463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2149368"/>
            <a:ext cx="428463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040" y="2149475"/>
            <a:ext cx="4838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329" y="2149368"/>
            <a:ext cx="409420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43375" y="2149368"/>
            <a:ext cx="428463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5480" y="2811145"/>
            <a:ext cx="2022475" cy="173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927350" y="2708910"/>
            <a:ext cx="2022475" cy="173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591810" y="2853055"/>
            <a:ext cx="2022475" cy="173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112125" y="2780665"/>
            <a:ext cx="2022475" cy="173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2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3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2860" y="2224405"/>
            <a:ext cx="54292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815" y="2224405"/>
            <a:ext cx="53086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3245" y="2224405"/>
            <a:ext cx="54292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2860" y="2929255"/>
            <a:ext cx="54292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6815" y="2929255"/>
            <a:ext cx="54292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3245" y="2929255"/>
            <a:ext cx="30162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1486" y="3586629"/>
            <a:ext cx="3399143" cy="36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4320004"/>
            <a:ext cx="428463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889" y="4424791"/>
            <a:ext cx="352292" cy="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6045" y="4320004"/>
            <a:ext cx="418942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9622" y="4320004"/>
            <a:ext cx="428463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4634" y="4310477"/>
            <a:ext cx="314206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408" y="4320004"/>
            <a:ext cx="428463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5214" y="4424791"/>
            <a:ext cx="361813" cy="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24584" y="4329530"/>
            <a:ext cx="238035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52947" y="4320004"/>
            <a:ext cx="428463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19395" y="4281899"/>
            <a:ext cx="409420" cy="33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3576355"/>
            <a:ext cx="2275617" cy="32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662" y="4252538"/>
            <a:ext cx="3941863" cy="36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5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2052931"/>
            <a:ext cx="2485088" cy="3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719888"/>
            <a:ext cx="3751435" cy="35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2795411"/>
            <a:ext cx="2485088" cy="30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3452546"/>
            <a:ext cx="2037581" cy="34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71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9697" y="6213894"/>
            <a:ext cx="199949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559" y="6213894"/>
            <a:ext cx="238035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7984" y="6213894"/>
            <a:ext cx="238035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8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2131047"/>
            <a:ext cx="2485088" cy="29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495" y="2780030"/>
            <a:ext cx="480631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10" y="3356330"/>
            <a:ext cx="11340000" cy="189966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8444" y="4186837"/>
            <a:ext cx="3056372" cy="30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573" y="4855062"/>
            <a:ext cx="6036574" cy="34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4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3636126"/>
            <a:ext cx="1114005" cy="2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851" y="3626592"/>
            <a:ext cx="742670" cy="2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5385" y="3552825"/>
            <a:ext cx="120967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816" y="4313047"/>
            <a:ext cx="428463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3022" y="4313047"/>
            <a:ext cx="599848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81259" y="4313047"/>
            <a:ext cx="428463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54458" y="4980434"/>
            <a:ext cx="409420" cy="2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67909" y="4989968"/>
            <a:ext cx="428463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15" y="1443003"/>
            <a:ext cx="428463" cy="2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0955" y="2128520"/>
            <a:ext cx="62103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500755"/>
            <a:ext cx="572135" cy="5772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3500755"/>
            <a:ext cx="572135" cy="5772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3500755"/>
            <a:ext cx="572135" cy="5772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220845"/>
            <a:ext cx="572135" cy="5772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220845"/>
            <a:ext cx="572135" cy="5772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4220845"/>
            <a:ext cx="572135" cy="577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9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814752"/>
            <a:ext cx="238035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0478" y="2862861"/>
            <a:ext cx="428463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2862861"/>
            <a:ext cx="409420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8260" y="3539490"/>
            <a:ext cx="47688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8715" y="4215874"/>
            <a:ext cx="418942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2129294"/>
            <a:ext cx="42846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2569" y="2129294"/>
            <a:ext cx="418942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9530" y="3033395"/>
            <a:ext cx="37465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2165" y="3539490"/>
            <a:ext cx="38100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0377" y="4254352"/>
            <a:ext cx="409420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44282" y="4254352"/>
            <a:ext cx="409420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1443612"/>
            <a:ext cx="238035" cy="26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352" y="1443612"/>
            <a:ext cx="228513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6045" y="3486965"/>
            <a:ext cx="418942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120125"/>
            <a:ext cx="323727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1687" y="2758852"/>
            <a:ext cx="371335" cy="3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1687" y="3445246"/>
            <a:ext cx="371335" cy="3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9294" y="4160240"/>
            <a:ext cx="323727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19294" y="4846634"/>
            <a:ext cx="323727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8010" y="2178420"/>
            <a:ext cx="418942" cy="36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50" y="3753215"/>
            <a:ext cx="418942" cy="36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0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2052649"/>
            <a:ext cx="409420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196" y="4090935"/>
            <a:ext cx="409420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