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5975" y="3171825"/>
            <a:ext cx="548005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701165"/>
            <a:ext cx="11837670" cy="32848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91840" y="4432935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23100" y="342900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9355" y="4432935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5980" y="4432935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2075" y="342900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1060" y="4432935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" y="2061210"/>
            <a:ext cx="11842115" cy="26250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22755" y="313817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2375" y="4051935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8445" y="313817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6070" y="4051935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6500" y="313817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79765" y="4051935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57815" y="313817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19180" y="4051935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63700"/>
            <a:ext cx="11296650" cy="353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62835" y="250571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32730" y="245237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2625" y="250571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2520" y="245237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2835" y="323850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32730" y="323850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2625" y="329184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50625" y="329184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06945" y="4159885"/>
            <a:ext cx="39370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" y="2061210"/>
            <a:ext cx="11929745" cy="24504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679190"/>
            <a:ext cx="2622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762125"/>
            <a:ext cx="9505950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35175" y="284861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71800" y="284861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8425" y="284861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5050" y="290195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5175" y="3830955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71800" y="3830955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8425" y="3830955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45050" y="3830955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2025-01-20T06:49:52Z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