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6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660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4" b="-8725"/>
          <a:stretch>
            <a:fillRect/>
          </a:stretch>
        </p:blipFill>
        <p:spPr>
          <a:xfrm>
            <a:off x="3143885" y="2925445"/>
            <a:ext cx="6015982" cy="9315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23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00806" y="2253592"/>
            <a:ext cx="361813" cy="21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76523" y="2253592"/>
            <a:ext cx="352292" cy="21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4911" y="3330851"/>
            <a:ext cx="352292" cy="21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71788" y="3330851"/>
            <a:ext cx="342770" cy="21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824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454710" y="4037914"/>
            <a:ext cx="399899" cy="25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96221" y="4037914"/>
            <a:ext cx="390377" cy="25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88312" y="4638851"/>
            <a:ext cx="218992" cy="25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02015" y="4648390"/>
            <a:ext cx="218992" cy="2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82115" y="4638851"/>
            <a:ext cx="228513" cy="25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14861" y="4648390"/>
            <a:ext cx="199949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66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8312" y="2599825"/>
            <a:ext cx="409420" cy="25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9672" y="2599825"/>
            <a:ext cx="409420" cy="25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11032" y="2599825"/>
            <a:ext cx="399899" cy="25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1914" y="2599825"/>
            <a:ext cx="571284" cy="25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05138" y="2599825"/>
            <a:ext cx="409420" cy="24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09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5591" y="2890249"/>
            <a:ext cx="409420" cy="24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5591" y="3632921"/>
            <a:ext cx="409420" cy="257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71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9521" y="2083018"/>
            <a:ext cx="942619" cy="276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9521" y="2684330"/>
            <a:ext cx="942619" cy="26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2025-01-21T06:49:11Z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