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8736"/>
          <a:stretch>
            <a:fillRect/>
          </a:stretch>
        </p:blipFill>
        <p:spPr>
          <a:xfrm>
            <a:off x="2927985" y="2997200"/>
            <a:ext cx="6340033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3871394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9798" y="3871394"/>
            <a:ext cx="218992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551" y="4814172"/>
            <a:ext cx="218992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4814172"/>
            <a:ext cx="228513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6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19294" y="4534444"/>
            <a:ext cx="295162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9294" y="5335819"/>
            <a:ext cx="295162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1617"/>
          <a:stretch>
            <a:fillRect/>
          </a:stretch>
        </p:blipFill>
        <p:spPr>
          <a:xfrm>
            <a:off x="1292860" y="2204720"/>
            <a:ext cx="4968875" cy="1040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7497"/>
          <a:stretch>
            <a:fillRect/>
          </a:stretch>
        </p:blipFill>
        <p:spPr>
          <a:xfrm>
            <a:off x="6888480" y="2204720"/>
            <a:ext cx="4364990" cy="104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3445346"/>
            <a:ext cx="228513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6815" y="3445510"/>
            <a:ext cx="29908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370" y="3445346"/>
            <a:ext cx="228513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889" y="3445346"/>
            <a:ext cx="218992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555" y="3445510"/>
            <a:ext cx="39497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2695" y="4513117"/>
            <a:ext cx="390377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795" y="5523865"/>
            <a:ext cx="46418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