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5175" y="3140075"/>
            <a:ext cx="812165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1412875"/>
            <a:ext cx="1130935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5735" y="3619500"/>
            <a:ext cx="56070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15965" y="3619500"/>
            <a:ext cx="56070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3445" y="3619500"/>
            <a:ext cx="56070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3560" y="4472305"/>
            <a:ext cx="56070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3560" y="5112385"/>
            <a:ext cx="56070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09345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02915" y="1913890"/>
            <a:ext cx="60642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56760" y="3108325"/>
            <a:ext cx="60642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1980" y="4966335"/>
            <a:ext cx="60642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5915" y="5534660"/>
            <a:ext cx="60642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75" y="1358900"/>
            <a:ext cx="11652250" cy="414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9110" y="3162935"/>
            <a:ext cx="62166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2061210"/>
            <a:ext cx="8978900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40985" y="2279650"/>
            <a:ext cx="66675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704975"/>
            <a:ext cx="110617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030" y="4498975"/>
            <a:ext cx="2882900" cy="65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58945" y="4617085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0255" y="4498975"/>
            <a:ext cx="2882900" cy="654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64775" y="4558030"/>
            <a:ext cx="6140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63955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0930" y="4081145"/>
            <a:ext cx="6872605" cy="190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412875"/>
            <a:ext cx="11010900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7630" y="5081905"/>
            <a:ext cx="4665345" cy="1245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3425" y="2127250"/>
            <a:ext cx="8185150" cy="260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8400" y="2824480"/>
            <a:ext cx="7908925" cy="2027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2025-01-15T02:34:11Z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