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19120"/>
            <a:ext cx="11340000" cy="1218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077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2000455"/>
            <a:ext cx="390377" cy="34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00" y="3141065"/>
            <a:ext cx="11340000" cy="3660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33275" y="3331707"/>
            <a:ext cx="390377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28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1434143"/>
            <a:ext cx="399899" cy="34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4342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490345" y="3999865"/>
            <a:ext cx="4883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60345" y="2778125"/>
            <a:ext cx="1483995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27625" y="3999865"/>
            <a:ext cx="4883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97625" y="2834640"/>
            <a:ext cx="1483995" cy="1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67445" y="3999865"/>
            <a:ext cx="4762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079990" y="2778125"/>
            <a:ext cx="1423035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0" grpId="0" bldLvl="0" animBg="1"/>
      <p:bldP spid="22" grpId="0" bldLvl="0" animBg="1"/>
      <p:bldP spid="23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4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190240"/>
            <a:ext cx="228513" cy="2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3199785"/>
            <a:ext cx="190428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3080" y="3190240"/>
            <a:ext cx="20637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5145" y="3190240"/>
            <a:ext cx="66802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