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2925" y="3130550"/>
            <a:ext cx="6026150" cy="596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1341120"/>
            <a:ext cx="11569700" cy="514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69415" y="3985260"/>
            <a:ext cx="5461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03065" y="3916680"/>
            <a:ext cx="5461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3085" y="4639945"/>
            <a:ext cx="5461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1965" y="3916680"/>
            <a:ext cx="5461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9920" y="3916680"/>
            <a:ext cx="5461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48065" y="4639945"/>
            <a:ext cx="13608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57720" y="5280025"/>
            <a:ext cx="5461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0435" y="5280025"/>
            <a:ext cx="5461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81175" y="6003925"/>
            <a:ext cx="5461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81145" y="6003925"/>
            <a:ext cx="5461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41120"/>
            <a:ext cx="11061700" cy="4978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70670" y="1341120"/>
            <a:ext cx="9715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20310" y="2004060"/>
            <a:ext cx="9715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7955" y="3429000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5660" y="3429000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6710" y="518096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1810" y="518096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09140" y="5907405"/>
            <a:ext cx="6896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574800"/>
            <a:ext cx="9848850" cy="3708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12720" y="2317750"/>
            <a:ext cx="430022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156460" y="3950335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773420" y="3950335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091420" y="3950335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156460" y="4802505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773420" y="4802505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091420" y="4802505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581150"/>
            <a:ext cx="11664950" cy="3695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60945" y="2165350"/>
            <a:ext cx="55943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7680" y="4191000"/>
            <a:ext cx="55943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584325"/>
            <a:ext cx="11125200" cy="368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77125" y="1525270"/>
            <a:ext cx="61404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297035" y="4122420"/>
            <a:ext cx="61404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106150" cy="434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6500" y="1341120"/>
            <a:ext cx="5981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22715" y="3275330"/>
            <a:ext cx="5981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41120"/>
            <a:ext cx="10722610" cy="53701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84745" y="1273175"/>
            <a:ext cx="6286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35135" y="3785870"/>
            <a:ext cx="6286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6520" y="5042535"/>
            <a:ext cx="6286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2025-01-15T03:21:22Z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