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1" b="-11479"/>
          <a:stretch>
            <a:fillRect/>
          </a:stretch>
        </p:blipFill>
        <p:spPr>
          <a:xfrm>
            <a:off x="2799080" y="2996565"/>
            <a:ext cx="6593556" cy="8648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7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2205866"/>
            <a:ext cx="399898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0965" y="2873375"/>
            <a:ext cx="193040" cy="11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146" y="2854089"/>
            <a:ext cx="390377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9060" y="4017010"/>
            <a:ext cx="24257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5475" y="4017010"/>
            <a:ext cx="28765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6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007102"/>
            <a:ext cx="390377" cy="2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016652"/>
            <a:ext cx="399899" cy="2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2007102"/>
            <a:ext cx="390377" cy="2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030" y="2007102"/>
            <a:ext cx="409420" cy="2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2320" y="2493010"/>
            <a:ext cx="1900555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48075" y="2421255"/>
            <a:ext cx="1900555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513830" y="2421255"/>
            <a:ext cx="1900555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9408160" y="2421255"/>
            <a:ext cx="1900555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4295" y="2166620"/>
            <a:ext cx="1360805" cy="200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7455" y="2176145"/>
            <a:ext cx="1398905" cy="194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1410" y="2176145"/>
            <a:ext cx="1529080" cy="194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31133" y="3633065"/>
            <a:ext cx="295163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225440" y="3633065"/>
            <a:ext cx="304685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929269" y="3633065"/>
            <a:ext cx="304685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8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599326"/>
            <a:ext cx="2237531" cy="27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143727"/>
            <a:ext cx="2999244" cy="30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5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2319832"/>
            <a:ext cx="22851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2319832"/>
            <a:ext cx="22851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2319832"/>
            <a:ext cx="190428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138" y="2319832"/>
            <a:ext cx="228514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4508" y="2319832"/>
            <a:ext cx="199949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5239" y="3034506"/>
            <a:ext cx="22851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1335" y="3034506"/>
            <a:ext cx="218992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58236" y="3034506"/>
            <a:ext cx="228513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24181" y="3034506"/>
            <a:ext cx="180906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90982" y="4378092"/>
            <a:ext cx="1885239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2025-01-21T07:34:18Z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