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/>
          <a:stretch>
            <a:fillRect/>
          </a:stretch>
        </p:blipFill>
        <p:spPr>
          <a:xfrm>
            <a:off x="2855595" y="2940050"/>
            <a:ext cx="6332904" cy="9788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2293335"/>
            <a:ext cx="399899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293335"/>
            <a:ext cx="409420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2293335"/>
            <a:ext cx="399899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9773" y="2293335"/>
            <a:ext cx="399898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1838" y="2971217"/>
            <a:ext cx="399899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226" y="2971217"/>
            <a:ext cx="399899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0000" y="2971217"/>
            <a:ext cx="399899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9773" y="2971217"/>
            <a:ext cx="399898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30881" y="3649099"/>
            <a:ext cx="380856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1133" y="3649099"/>
            <a:ext cx="218992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20000" y="3649099"/>
            <a:ext cx="399899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09773" y="3649099"/>
            <a:ext cx="399898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8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177864"/>
            <a:ext cx="409420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177864"/>
            <a:ext cx="399899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28" y="2177864"/>
            <a:ext cx="380856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3260" y="2178050"/>
            <a:ext cx="50800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780665"/>
            <a:ext cx="1842770" cy="158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687445" y="2636520"/>
            <a:ext cx="1842770" cy="158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480810" y="2564765"/>
            <a:ext cx="1842770" cy="158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9354820" y="2636520"/>
            <a:ext cx="1842770" cy="158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0374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2"/>
          <a:stretch>
            <a:fillRect/>
          </a:stretch>
        </p:blipFill>
        <p:spPr>
          <a:xfrm>
            <a:off x="1991360" y="2150110"/>
            <a:ext cx="548005" cy="534035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5807710" y="2181860"/>
            <a:ext cx="548005" cy="55753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8903970" y="2181860"/>
            <a:ext cx="548005" cy="55753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1834515" y="2925445"/>
            <a:ext cx="548005" cy="53403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5591810" y="2925445"/>
            <a:ext cx="564515" cy="53403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8903970" y="2925445"/>
            <a:ext cx="564515" cy="53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2414176"/>
            <a:ext cx="228513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2770" y="2414176"/>
            <a:ext cx="228513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1" y="2414176"/>
            <a:ext cx="218992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6095" y="2414176"/>
            <a:ext cx="228513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76423" y="2414176"/>
            <a:ext cx="228513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2619" y="3128282"/>
            <a:ext cx="218992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193" y="3128282"/>
            <a:ext cx="218992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86095" y="3128282"/>
            <a:ext cx="228513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5869" y="3794780"/>
            <a:ext cx="218992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01813" y="3794780"/>
            <a:ext cx="199949" cy="2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34005" y="4546972"/>
            <a:ext cx="2523173" cy="30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7531" y="2081799"/>
            <a:ext cx="399899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882411"/>
            <a:ext cx="2228010" cy="2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3501933"/>
            <a:ext cx="3180151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