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2825" y="3171825"/>
            <a:ext cx="508635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0" y="1584325"/>
            <a:ext cx="11341100" cy="368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44420" y="2408555"/>
            <a:ext cx="4838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6695" y="2408555"/>
            <a:ext cx="4838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00390" y="2362835"/>
            <a:ext cx="4838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53165" y="2408555"/>
            <a:ext cx="4838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90140" y="3188970"/>
            <a:ext cx="4838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5715" y="3188970"/>
            <a:ext cx="4838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46110" y="3188970"/>
            <a:ext cx="4838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01705" y="3188970"/>
            <a:ext cx="4838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90140" y="3969385"/>
            <a:ext cx="4838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06695" y="3923665"/>
            <a:ext cx="4838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75650" y="3969385"/>
            <a:ext cx="4838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82680" y="3923665"/>
            <a:ext cx="4838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35835" y="4749800"/>
            <a:ext cx="4838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06695" y="4792980"/>
            <a:ext cx="4838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77555" y="4749800"/>
            <a:ext cx="4838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101705" y="4792980"/>
            <a:ext cx="4838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622425"/>
            <a:ext cx="11372850" cy="3613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1905" y="2385695"/>
            <a:ext cx="58293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34720" y="3272155"/>
            <a:ext cx="1771015" cy="196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8595" y="2385695"/>
            <a:ext cx="58293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37915" y="3324860"/>
            <a:ext cx="1771015" cy="196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83270" y="2385695"/>
            <a:ext cx="58293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28790" y="3271520"/>
            <a:ext cx="1771015" cy="196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07445" y="2385695"/>
            <a:ext cx="58293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14865" y="3272155"/>
            <a:ext cx="1771015" cy="2016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125" y="1952625"/>
            <a:ext cx="10699750" cy="295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82520" y="1997710"/>
            <a:ext cx="55308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6125" y="2766695"/>
            <a:ext cx="1636395" cy="2138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8575" y="1997710"/>
            <a:ext cx="55308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6480" y="2934335"/>
            <a:ext cx="1636395" cy="2138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92770" y="1997710"/>
            <a:ext cx="55308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32575" y="2934335"/>
            <a:ext cx="1636395" cy="2138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94085" y="1997710"/>
            <a:ext cx="55308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94850" y="2766695"/>
            <a:ext cx="1636395" cy="2138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175" y="1268730"/>
            <a:ext cx="11423650" cy="5111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64360" y="2347595"/>
            <a:ext cx="47625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81015" y="2347595"/>
            <a:ext cx="47625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5880" y="2347595"/>
            <a:ext cx="44640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78965" y="3429000"/>
            <a:ext cx="44640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85485" y="3429000"/>
            <a:ext cx="44640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45880" y="3429000"/>
            <a:ext cx="44640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25370" y="5112385"/>
            <a:ext cx="56769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57265" y="5112385"/>
            <a:ext cx="56769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25280" y="5112385"/>
            <a:ext cx="56769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17850" y="5922645"/>
            <a:ext cx="56769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89575" y="5922645"/>
            <a:ext cx="56769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42220" y="5922645"/>
            <a:ext cx="56769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1120"/>
            <a:ext cx="11144250" cy="4451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10080" y="4343400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26260" y="5181600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8550" y="4343400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92830" y="5181600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67020" y="4298315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59400" y="5181600"/>
            <a:ext cx="68961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95490" y="4343400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26910" y="5181600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23960" y="4343400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23960" y="5181600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552430" y="4343400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21010" y="5227320"/>
            <a:ext cx="68961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550" y="1292225"/>
            <a:ext cx="11518900" cy="4273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38275" y="3802380"/>
            <a:ext cx="460311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150" y="4792980"/>
            <a:ext cx="2882900" cy="65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30060" y="3802380"/>
            <a:ext cx="443547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1480" y="4792980"/>
            <a:ext cx="2882900" cy="65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77950"/>
            <a:ext cx="10858500" cy="410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2315" y="4792980"/>
            <a:ext cx="2882900" cy="65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8720" y="4744720"/>
            <a:ext cx="2882900" cy="65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844675"/>
            <a:ext cx="10680700" cy="316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890" y="4282440"/>
            <a:ext cx="2882900" cy="65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6440" y="4282440"/>
            <a:ext cx="2882900" cy="65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2025-01-15T03:27:18Z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