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4875" y="3152775"/>
            <a:ext cx="530225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268730"/>
            <a:ext cx="11893550" cy="4933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93190" y="210312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79900" y="210312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6610" y="210312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880" y="210312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67890" y="299783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69205" y="299783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03210" y="299783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40770" y="2997835"/>
            <a:ext cx="37274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33115" y="396748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33115" y="480187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78200" y="556069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39330" y="3967480"/>
            <a:ext cx="40259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39330" y="4718685"/>
            <a:ext cx="40259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339330" y="5560695"/>
            <a:ext cx="40259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345545" y="3967480"/>
            <a:ext cx="40259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345545" y="4801870"/>
            <a:ext cx="40259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345545" y="5560695"/>
            <a:ext cx="40259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075" y="1619250"/>
            <a:ext cx="112458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640" y="4609465"/>
            <a:ext cx="2622550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2470" y="4609465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025" y="2403475"/>
            <a:ext cx="10521950" cy="2051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37120" y="3598545"/>
            <a:ext cx="41783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99145" y="3598545"/>
            <a:ext cx="41783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1170" y="3598545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8110" y="3531870"/>
            <a:ext cx="49212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" y="1268730"/>
            <a:ext cx="11886565" cy="49695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8970" y="5184775"/>
            <a:ext cx="8910955" cy="1155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2025-01-20T07:05:18Z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