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-10806"/>
          <a:stretch>
            <a:fillRect/>
          </a:stretch>
        </p:blipFill>
        <p:spPr>
          <a:xfrm>
            <a:off x="2351405" y="2925445"/>
            <a:ext cx="7528538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2890268"/>
            <a:ext cx="352292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3556776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4232805"/>
            <a:ext cx="218992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4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40151" y="3521040"/>
            <a:ext cx="1085440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3559166"/>
            <a:ext cx="228513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38539" y="3606822"/>
            <a:ext cx="199949" cy="2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1460" y="4159637"/>
            <a:ext cx="371335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21057" y="4159637"/>
            <a:ext cx="733148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3375" y="4197762"/>
            <a:ext cx="380856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0554" y="4798233"/>
            <a:ext cx="733148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01964" y="4798233"/>
            <a:ext cx="371335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4332" y="4836358"/>
            <a:ext cx="390377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59647" y="5446361"/>
            <a:ext cx="1085440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44332" y="5484486"/>
            <a:ext cx="399899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4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995935"/>
            <a:ext cx="2361309" cy="2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3005462"/>
            <a:ext cx="218992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3281732"/>
            <a:ext cx="418942" cy="2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4508" y="3710426"/>
            <a:ext cx="2894508" cy="2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14" y="3710426"/>
            <a:ext cx="218992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7909" y="4424916"/>
            <a:ext cx="3427707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14" y="4424916"/>
            <a:ext cx="228513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30780" y="5139406"/>
            <a:ext cx="3551486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1435" y="5139406"/>
            <a:ext cx="228514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4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255" y="2004060"/>
            <a:ext cx="62293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