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28156"/>
          <a:stretch>
            <a:fillRect/>
          </a:stretch>
        </p:blipFill>
        <p:spPr>
          <a:xfrm>
            <a:off x="3863340" y="2924810"/>
            <a:ext cx="4459482" cy="10871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9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2072352"/>
            <a:ext cx="418942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4388640"/>
            <a:ext cx="418942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034588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034588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43" y="3044117"/>
            <a:ext cx="22851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073" y="3044117"/>
            <a:ext cx="22851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806470"/>
            <a:ext cx="42846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3806470"/>
            <a:ext cx="42846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743" y="3806470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3816000"/>
            <a:ext cx="228514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3702" y="4578352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0176" y="4578352"/>
            <a:ext cx="42846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86649" y="4578352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71637" y="4578352"/>
            <a:ext cx="390377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9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59596" y="4629892"/>
            <a:ext cx="228513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0806" y="4629892"/>
            <a:ext cx="418942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05440" y="4639432"/>
            <a:ext cx="22851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8312" y="5402657"/>
            <a:ext cx="228513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82518" y="5402657"/>
            <a:ext cx="228513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62770" y="5402657"/>
            <a:ext cx="39037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722120" y="2132965"/>
            <a:ext cx="502920" cy="502920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5264785" y="2132965"/>
            <a:ext cx="502920" cy="50292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8807450" y="2132965"/>
            <a:ext cx="502920" cy="50292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1918970" y="2926080"/>
            <a:ext cx="525780" cy="511175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2"/>
          <a:stretch>
            <a:fillRect/>
          </a:stretch>
        </p:blipFill>
        <p:spPr>
          <a:xfrm>
            <a:off x="5264785" y="2926080"/>
            <a:ext cx="502920" cy="50292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8976360" y="2926080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6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500" y="4045585"/>
            <a:ext cx="73342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05" y="4140835"/>
            <a:ext cx="728980" cy="1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4607693"/>
            <a:ext cx="380856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750" y="4607693"/>
            <a:ext cx="380856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605" y="4436745"/>
            <a:ext cx="471488" cy="4690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804785" y="4140835"/>
            <a:ext cx="728980" cy="1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9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3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50377" y="4865342"/>
            <a:ext cx="2256574" cy="3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493010"/>
            <a:ext cx="8722360" cy="215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924292"/>
            <a:ext cx="409420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4019709"/>
            <a:ext cx="361813" cy="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3924292"/>
            <a:ext cx="23803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3924292"/>
            <a:ext cx="23803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3876584"/>
            <a:ext cx="409420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579" y="3924292"/>
            <a:ext cx="428463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9798" y="3924292"/>
            <a:ext cx="238035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6725" y="3924292"/>
            <a:ext cx="418942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3123" y="3876584"/>
            <a:ext cx="409420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789045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272544"/>
            <a:ext cx="2532695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269" y="3834702"/>
            <a:ext cx="2208967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67410"/>
            <a:ext cx="399899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410" y="2862580"/>
            <a:ext cx="3619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2767410"/>
            <a:ext cx="238035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602" y="2776937"/>
            <a:ext cx="238035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4475" y="2636520"/>
            <a:ext cx="46926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4206021"/>
            <a:ext cx="418942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569" y="4310821"/>
            <a:ext cx="361813" cy="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1460" y="4215548"/>
            <a:ext cx="238035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8387" y="4206021"/>
            <a:ext cx="428463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5743" y="4167912"/>
            <a:ext cx="399899" cy="3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360045" y="1224280"/>
            <a:ext cx="8544605" cy="295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142098"/>
            <a:ext cx="2208967" cy="28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743293"/>
            <a:ext cx="1056876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360" y="3705122"/>
            <a:ext cx="495113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1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59445" y="5387239"/>
            <a:ext cx="428463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5591" y="5387239"/>
            <a:ext cx="428463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730" y="5269230"/>
            <a:ext cx="502920" cy="502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5269230"/>
            <a:ext cx="502920" cy="502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57826"/>
          <a:stretch>
            <a:fillRect/>
          </a:stretch>
        </p:blipFill>
        <p:spPr>
          <a:xfrm>
            <a:off x="7209155" y="3429000"/>
            <a:ext cx="3938905" cy="150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1510044"/>
            <a:ext cx="42846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1510044"/>
            <a:ext cx="418942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803" y="1510044"/>
            <a:ext cx="418942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659" y="2234691"/>
            <a:ext cx="238035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705" y="2234691"/>
            <a:ext cx="238035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304" y="2959338"/>
            <a:ext cx="428463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995" y="3578860"/>
            <a:ext cx="12712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6020" y="4399097"/>
            <a:ext cx="238035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58690" y="5123744"/>
            <a:ext cx="428463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2185799"/>
            <a:ext cx="238035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161" y="2195322"/>
            <a:ext cx="228514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1712" y="3633259"/>
            <a:ext cx="428463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73" y="3633259"/>
            <a:ext cx="418942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803" y="4318898"/>
            <a:ext cx="390377" cy="32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750" y="4318898"/>
            <a:ext cx="371335" cy="32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41" y="1510052"/>
            <a:ext cx="218992" cy="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1462377"/>
            <a:ext cx="704584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2187043"/>
            <a:ext cx="676020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90" y="2930780"/>
            <a:ext cx="1542468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01110"/>
            <a:ext cx="11340000" cy="14791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29136" y="3720593"/>
            <a:ext cx="238035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9413" y="4464930"/>
            <a:ext cx="228513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1452879"/>
            <a:ext cx="238035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1443342"/>
            <a:ext cx="209471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687" y="2196738"/>
            <a:ext cx="228513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2187201"/>
            <a:ext cx="238035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874" y="2931060"/>
            <a:ext cx="199949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77717"/>
            <a:ext cx="371335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9244" y="2969302"/>
            <a:ext cx="314206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9244" y="3703664"/>
            <a:ext cx="314206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2115" y="4399877"/>
            <a:ext cx="371335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9244" y="5506189"/>
            <a:ext cx="314206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158389"/>
            <a:ext cx="418942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186197"/>
            <a:ext cx="418942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2594" y="4463081"/>
            <a:ext cx="409420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2025-01-21T05:44:03Z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