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6E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7" b="767"/>
          <a:stretch>
            <a:fillRect/>
          </a:stretch>
        </p:blipFill>
        <p:spPr>
          <a:xfrm>
            <a:off x="1703070" y="2994025"/>
            <a:ext cx="8740802" cy="8694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1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209" y="2301908"/>
            <a:ext cx="685541" cy="3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3022" y="2941022"/>
            <a:ext cx="380856" cy="3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6120" y="3427511"/>
            <a:ext cx="142821" cy="14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0705" y="3608753"/>
            <a:ext cx="352291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1005" y="3783965"/>
            <a:ext cx="82232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20251" y="4190632"/>
            <a:ext cx="637934" cy="3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7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082972"/>
            <a:ext cx="399899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082972"/>
            <a:ext cx="399899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21" y="2082972"/>
            <a:ext cx="409420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2644" y="2082972"/>
            <a:ext cx="399899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50900" y="2626360"/>
            <a:ext cx="1875790" cy="157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503295" y="2564765"/>
            <a:ext cx="1875790" cy="157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329680" y="2564765"/>
            <a:ext cx="1875790" cy="157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207500" y="2626360"/>
            <a:ext cx="1875790" cy="157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76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194050" y="2663190"/>
            <a:ext cx="1565275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35975" y="2708910"/>
            <a:ext cx="1500505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 bwMode="white">
          <a:xfrm>
            <a:off x="1597783" y="3767154"/>
            <a:ext cx="399899" cy="342897"/>
          </a:xfrm>
          <a:prstGeom prst="rect">
            <a:avLst/>
          </a:prstGeom>
          <a:solidFill>
            <a:srgbClr val="FFF6E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37915" y="3723640"/>
            <a:ext cx="90233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 bwMode="white">
          <a:xfrm>
            <a:off x="6853602" y="3767154"/>
            <a:ext cx="390377" cy="342897"/>
          </a:xfrm>
          <a:prstGeom prst="rect">
            <a:avLst/>
          </a:prstGeom>
          <a:solidFill>
            <a:srgbClr val="FFF6E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83650" y="3723640"/>
            <a:ext cx="90233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3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3490416"/>
            <a:ext cx="399899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0680" y="3490416"/>
            <a:ext cx="409420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0705" y="3490416"/>
            <a:ext cx="399899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1209" y="3490416"/>
            <a:ext cx="399899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1712" y="3490416"/>
            <a:ext cx="399899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2695" y="3490416"/>
            <a:ext cx="409420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3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626291"/>
            <a:ext cx="2237531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3208194"/>
            <a:ext cx="5074911" cy="30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