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4" r:id="rId4"/>
    <p:sldId id="343" r:id="rId5"/>
    <p:sldId id="342" r:id="rId6"/>
    <p:sldId id="340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942"/>
          <a:stretch>
            <a:fillRect/>
          </a:stretch>
        </p:blipFill>
        <p:spPr>
          <a:xfrm>
            <a:off x="3071495" y="2997200"/>
            <a:ext cx="6058602" cy="90564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00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68765" y="2129903"/>
            <a:ext cx="371335" cy="314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59175" y="2820670"/>
            <a:ext cx="3154045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68675" y="3611880"/>
            <a:ext cx="3154045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30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3627" y="4567421"/>
            <a:ext cx="228513" cy="266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02418" y="4567421"/>
            <a:ext cx="418942" cy="266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45037" y="4567421"/>
            <a:ext cx="428463" cy="266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63173" y="4567421"/>
            <a:ext cx="418942" cy="266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53605" y="4662805"/>
            <a:ext cx="352425" cy="83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72392" y="4576947"/>
            <a:ext cx="228514" cy="257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38841" y="4567421"/>
            <a:ext cx="409420" cy="266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805" y="4453890"/>
            <a:ext cx="530225" cy="539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bldLvl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23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59748" y="3046762"/>
            <a:ext cx="2551738" cy="286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8312" y="3772049"/>
            <a:ext cx="2351788" cy="314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2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2988921"/>
            <a:ext cx="3056372" cy="314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78085" y="2998461"/>
            <a:ext cx="1875717" cy="295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6070" y="3742591"/>
            <a:ext cx="3532443" cy="324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229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2218552"/>
            <a:ext cx="2218488" cy="267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7027" y="2935777"/>
            <a:ext cx="2380352" cy="325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93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4134049"/>
            <a:ext cx="2380352" cy="29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113" y="4725600"/>
            <a:ext cx="4360806" cy="314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43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3894325"/>
            <a:ext cx="2380352" cy="305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7027" y="4495148"/>
            <a:ext cx="3046851" cy="324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13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74005" y="4693062"/>
            <a:ext cx="428463" cy="266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07052" y="4693062"/>
            <a:ext cx="409420" cy="266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40151" y="4693062"/>
            <a:ext cx="428463" cy="266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16070" y="4654940"/>
            <a:ext cx="399899" cy="343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995" y="4581525"/>
            <a:ext cx="495300" cy="504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38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3416955"/>
            <a:ext cx="2380352" cy="295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4634" y="4017635"/>
            <a:ext cx="3056372" cy="305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2720" y="4618314"/>
            <a:ext cx="2856423" cy="32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08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76575" y="2233930"/>
            <a:ext cx="358140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39380" y="2233930"/>
            <a:ext cx="363855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69118" y="2900791"/>
            <a:ext cx="228513" cy="23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96000" y="2900680"/>
            <a:ext cx="363855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21535" y="3500755"/>
            <a:ext cx="364490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82166" y="3510534"/>
            <a:ext cx="218992" cy="23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68866" y="4272712"/>
            <a:ext cx="428463" cy="266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09924" y="4272712"/>
            <a:ext cx="409420" cy="266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7" grpId="0" bldLvl="0" animBg="1"/>
      <p:bldP spid="8" grpId="0" bldLvl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9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91284" y="1424117"/>
            <a:ext cx="238035" cy="26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8312" y="2186470"/>
            <a:ext cx="228513" cy="26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81259" y="2948823"/>
            <a:ext cx="238035" cy="25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11788" y="3701647"/>
            <a:ext cx="238035" cy="26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21259" y="5216823"/>
            <a:ext cx="409420" cy="26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825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207672"/>
            <a:ext cx="418942" cy="362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3572865"/>
            <a:ext cx="11340000" cy="302786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62646" y="3791861"/>
            <a:ext cx="418942" cy="36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327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10780" y="1453236"/>
            <a:ext cx="418942" cy="362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81020"/>
            <a:ext cx="11340000" cy="16096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320403" y="2914363"/>
            <a:ext cx="418942" cy="361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364710"/>
            <a:ext cx="11340000" cy="228830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806498" y="5289565"/>
            <a:ext cx="409420" cy="362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63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16523" y="3122462"/>
            <a:ext cx="418942" cy="25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06397" y="3112922"/>
            <a:ext cx="418942" cy="267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86750" y="3112922"/>
            <a:ext cx="418942" cy="267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90680" y="3112922"/>
            <a:ext cx="409420" cy="267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35617" y="3923824"/>
            <a:ext cx="409420" cy="25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06397" y="3914284"/>
            <a:ext cx="409420" cy="267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86750" y="3914284"/>
            <a:ext cx="418942" cy="267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709773" y="3923824"/>
            <a:ext cx="409420" cy="25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35617" y="4715645"/>
            <a:ext cx="418942" cy="267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206397" y="4715645"/>
            <a:ext cx="418942" cy="25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586750" y="4715645"/>
            <a:ext cx="399899" cy="25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709773" y="4715645"/>
            <a:ext cx="409420" cy="267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816523" y="5517006"/>
            <a:ext cx="418942" cy="267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206397" y="5517006"/>
            <a:ext cx="418942" cy="267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767657" y="5517006"/>
            <a:ext cx="418942" cy="267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709773" y="5517006"/>
            <a:ext cx="409420" cy="267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927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92544" y="1757831"/>
            <a:ext cx="428463" cy="26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44483" y="1767364"/>
            <a:ext cx="418942" cy="257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96423" y="1757831"/>
            <a:ext cx="428463" cy="26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48362" y="1757831"/>
            <a:ext cx="428463" cy="26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92544" y="2997084"/>
            <a:ext cx="418942" cy="26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44483" y="2997084"/>
            <a:ext cx="418942" cy="26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96423" y="2997084"/>
            <a:ext cx="428463" cy="26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48362" y="2997084"/>
            <a:ext cx="428463" cy="26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82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59596" y="2328988"/>
            <a:ext cx="238035" cy="25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25642" y="2328988"/>
            <a:ext cx="428463" cy="266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15113" y="2328988"/>
            <a:ext cx="238035" cy="266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00302" y="2328988"/>
            <a:ext cx="238035" cy="266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78639" y="3129153"/>
            <a:ext cx="399899" cy="266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87355" y="3129153"/>
            <a:ext cx="228513" cy="266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34156" y="3129153"/>
            <a:ext cx="409420" cy="25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81612" y="3881688"/>
            <a:ext cx="2009017" cy="323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923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9445" y="2341245"/>
            <a:ext cx="495300" cy="50419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1810" y="2341245"/>
            <a:ext cx="495300" cy="50419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115" y="2336800"/>
            <a:ext cx="520700" cy="5086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4045" y="3281680"/>
            <a:ext cx="493395" cy="4819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10" y="3259455"/>
            <a:ext cx="495300" cy="50419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73515" y="3259455"/>
            <a:ext cx="495300" cy="504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2025-01-21T05:49:03Z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