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-6171"/>
          <a:stretch>
            <a:fillRect/>
          </a:stretch>
        </p:blipFill>
        <p:spPr>
          <a:xfrm>
            <a:off x="2872105" y="2924810"/>
            <a:ext cx="6447732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7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39708"/>
            <a:ext cx="399899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149247"/>
            <a:ext cx="399899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139708"/>
            <a:ext cx="399899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139708"/>
            <a:ext cx="399899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2896" y="2883721"/>
            <a:ext cx="409420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8413" y="2883721"/>
            <a:ext cx="409420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2883721"/>
            <a:ext cx="409420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2883721"/>
            <a:ext cx="409420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02418" y="4371748"/>
            <a:ext cx="399899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72947" y="4371748"/>
            <a:ext cx="39037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24433" y="4371748"/>
            <a:ext cx="399899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5113" y="4686523"/>
            <a:ext cx="1656725" cy="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02418" y="5106223"/>
            <a:ext cx="390377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63425" y="5115761"/>
            <a:ext cx="399899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43526" y="5106223"/>
            <a:ext cx="409420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35214" y="5430536"/>
            <a:ext cx="1837632" cy="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2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2404742"/>
            <a:ext cx="352292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7254" y="2404742"/>
            <a:ext cx="352292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634" y="2404742"/>
            <a:ext cx="361813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5264" y="2604707"/>
            <a:ext cx="342770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687" y="2604707"/>
            <a:ext cx="361813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7581" y="2604707"/>
            <a:ext cx="361813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617" y="3499786"/>
            <a:ext cx="361813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77732" y="3499786"/>
            <a:ext cx="361813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34156" y="3499786"/>
            <a:ext cx="352291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16221" y="3709272"/>
            <a:ext cx="352292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91687" y="3709272"/>
            <a:ext cx="361813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67103" y="3709272"/>
            <a:ext cx="352292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187100"/>
            <a:ext cx="2237531" cy="27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873666"/>
            <a:ext cx="1904282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861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83677" y="2990913"/>
            <a:ext cx="2999244" cy="29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3920" y="2051050"/>
            <a:ext cx="307340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9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83677" y="2844392"/>
            <a:ext cx="2047103" cy="28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6900" y="1927860"/>
            <a:ext cx="480250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48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31183" y="3629477"/>
            <a:ext cx="3313450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644775"/>
            <a:ext cx="613664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436465"/>
            <a:ext cx="11340000" cy="19824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271067" y="5322853"/>
            <a:ext cx="1761460" cy="2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99845" y="5980430"/>
            <a:ext cx="314452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081204"/>
            <a:ext cx="2237531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747918"/>
            <a:ext cx="2237531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424157"/>
            <a:ext cx="999748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225" y="4081145"/>
            <a:ext cx="360362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360045" y="1224280"/>
            <a:ext cx="10055905" cy="3472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0604" y="2378388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952" y="2378388"/>
            <a:ext cx="399898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9660" y="3227705"/>
            <a:ext cx="4064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86952" y="3246564"/>
            <a:ext cx="399898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806" y="3227483"/>
            <a:ext cx="1885239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284" y="4105200"/>
            <a:ext cx="399899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45138" y="4095659"/>
            <a:ext cx="1885239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86750" y="4105200"/>
            <a:ext cx="228513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62720" y="4105200"/>
            <a:ext cx="21899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656" y="3226848"/>
            <a:ext cx="1885239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