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  <p:sldId id="330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8825" y="3155950"/>
            <a:ext cx="559435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" y="1341120"/>
            <a:ext cx="11569700" cy="4768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91275" y="1884045"/>
            <a:ext cx="6153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14195" y="2508250"/>
            <a:ext cx="6153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2205" y="3131820"/>
            <a:ext cx="6153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01310" y="3131820"/>
            <a:ext cx="6153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45050" y="3923665"/>
            <a:ext cx="6153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72145" y="3862705"/>
            <a:ext cx="6153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85995" y="4906010"/>
            <a:ext cx="6153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95030" y="4906010"/>
            <a:ext cx="6153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275" y="1368425"/>
            <a:ext cx="11093450" cy="4121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06140" y="2036445"/>
            <a:ext cx="6153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09710" y="2036445"/>
            <a:ext cx="6153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0800" y="3239770"/>
            <a:ext cx="6153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0490" y="3803015"/>
            <a:ext cx="6153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7365" y="4396740"/>
            <a:ext cx="6153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23880" y="4396740"/>
            <a:ext cx="6153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12875"/>
            <a:ext cx="10877550" cy="4883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88660" y="1998345"/>
            <a:ext cx="6153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25385" y="4312920"/>
            <a:ext cx="6153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1407160"/>
            <a:ext cx="10198100" cy="229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370" y="3905885"/>
            <a:ext cx="11074400" cy="1879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79795" y="1358265"/>
            <a:ext cx="6153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4990" y="2569210"/>
            <a:ext cx="6153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9535" y="4601845"/>
            <a:ext cx="6153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395730"/>
            <a:ext cx="11353800" cy="4356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20470" y="4526280"/>
            <a:ext cx="6547485" cy="1225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349375"/>
            <a:ext cx="1106170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925" y="3574415"/>
            <a:ext cx="1352550" cy="54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060" y="4338955"/>
            <a:ext cx="8007350" cy="2139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6600" y="4006850"/>
            <a:ext cx="2000250" cy="1828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71930" y="3086735"/>
            <a:ext cx="2861310" cy="1034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3350" y="5299710"/>
            <a:ext cx="7734300" cy="1231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628775"/>
            <a:ext cx="8420100" cy="337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99895" y="2310130"/>
            <a:ext cx="8245475" cy="2780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2025-01-15T03:45:04Z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