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0375" y="3146425"/>
            <a:ext cx="365125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628775"/>
            <a:ext cx="11899265" cy="37325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06315" y="2210435"/>
            <a:ext cx="935990" cy="51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9965" y="2210435"/>
            <a:ext cx="868045" cy="51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9020" y="2912745"/>
            <a:ext cx="1536065" cy="51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5095" y="2912745"/>
            <a:ext cx="1355725" cy="51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77375" y="2867660"/>
            <a:ext cx="375285" cy="51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8885" y="3566795"/>
            <a:ext cx="1059180" cy="51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27780" y="4158615"/>
            <a:ext cx="600710" cy="51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15945" y="4845050"/>
            <a:ext cx="600710" cy="51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30110" y="4845050"/>
            <a:ext cx="600710" cy="51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400" y="1841500"/>
            <a:ext cx="11633200" cy="317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7025" y="4488815"/>
            <a:ext cx="74803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0890" y="4439920"/>
            <a:ext cx="74803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4755" y="4439920"/>
            <a:ext cx="97282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3410" y="4488815"/>
            <a:ext cx="785495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6190"/>
            <a:ext cx="11753850" cy="546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737870"/>
            <a:ext cx="3511550" cy="4064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30300" y="1266190"/>
            <a:ext cx="688975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8230" y="1189355"/>
            <a:ext cx="688975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000" y="1895475"/>
            <a:ext cx="1590675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0625" y="2579370"/>
            <a:ext cx="688975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79775" y="2526665"/>
            <a:ext cx="688975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51195" y="2526665"/>
            <a:ext cx="688975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30755" y="3223260"/>
            <a:ext cx="3566795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55105" y="4089400"/>
            <a:ext cx="688975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37270" y="4089400"/>
            <a:ext cx="688975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899775" y="4089400"/>
            <a:ext cx="688975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230755" y="4871085"/>
            <a:ext cx="371094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51195" y="6150610"/>
            <a:ext cx="688975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940" y="1824990"/>
            <a:ext cx="1188212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7875" y="4427855"/>
            <a:ext cx="74803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3440" y="4427855"/>
            <a:ext cx="74803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0150" y="4427855"/>
            <a:ext cx="74803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4170" y="4427855"/>
            <a:ext cx="74803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2025-01-20T06:29:40Z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