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  <p:sldId id="333" r:id="rId12"/>
    <p:sldId id="332" r:id="rId13"/>
    <p:sldId id="334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1675" y="3165475"/>
            <a:ext cx="82486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341120"/>
            <a:ext cx="10147300" cy="445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6970" y="5074920"/>
            <a:ext cx="2882900" cy="654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55965" y="5149850"/>
            <a:ext cx="57721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514475"/>
            <a:ext cx="110109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975" y="4587240"/>
            <a:ext cx="2882900" cy="654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66970" y="4647565"/>
            <a:ext cx="5924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8200" y="4587240"/>
            <a:ext cx="2882900" cy="654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08615" y="4737735"/>
            <a:ext cx="5924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412875"/>
            <a:ext cx="11125200" cy="478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29810" y="4039235"/>
            <a:ext cx="942975" cy="541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34510" y="4701540"/>
            <a:ext cx="37445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7850" y="5462905"/>
            <a:ext cx="277050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412875"/>
            <a:ext cx="10369550" cy="431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155" y="2755900"/>
            <a:ext cx="4019550" cy="163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385" y="448056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2320" y="2755900"/>
            <a:ext cx="4076700" cy="1568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12630" y="438785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47840" y="522668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9475" y="1755775"/>
            <a:ext cx="10433050" cy="334645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506980" y="2838450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891530" y="2838450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276080" y="2838450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506980" y="3744595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891530" y="3744595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30360" y="3744595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86980" y="459803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69830" y="459803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412875"/>
            <a:ext cx="10979150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08150" y="2477135"/>
            <a:ext cx="47752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11040" y="2477135"/>
            <a:ext cx="47752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7275" y="2477135"/>
            <a:ext cx="44704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2145" y="3573780"/>
            <a:ext cx="44704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040" y="3573780"/>
            <a:ext cx="44704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9400" y="3528060"/>
            <a:ext cx="44704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01655" y="4418330"/>
            <a:ext cx="53086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58410" y="5195570"/>
            <a:ext cx="9417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539875"/>
            <a:ext cx="10858500" cy="3778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55460" y="223393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52075" y="387159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195" y="716280"/>
            <a:ext cx="10179050" cy="425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195" y="5085715"/>
            <a:ext cx="10763250" cy="130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61575" y="71628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5790" y="508571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228090"/>
            <a:ext cx="11074400" cy="2025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3329940"/>
            <a:ext cx="10731500" cy="335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99455" y="198882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683750" y="366395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2" grpId="0" bldLvl="0" animBg="1"/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41120"/>
            <a:ext cx="11029950" cy="515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1962150" cy="47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93315" y="2157730"/>
            <a:ext cx="39433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1750" y="2089150"/>
            <a:ext cx="39433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47940" y="2089150"/>
            <a:ext cx="39433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06760" y="2089785"/>
            <a:ext cx="39433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93315" y="2881630"/>
            <a:ext cx="39433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66970" y="2881630"/>
            <a:ext cx="39433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37805" y="2881630"/>
            <a:ext cx="39433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112500" y="2881630"/>
            <a:ext cx="39433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93315" y="3711575"/>
            <a:ext cx="39433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66970" y="3604895"/>
            <a:ext cx="39433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37805" y="3674110"/>
            <a:ext cx="39433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158220" y="3673475"/>
            <a:ext cx="39433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93315" y="4716780"/>
            <a:ext cx="5226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015105" y="4716780"/>
            <a:ext cx="5226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774055" y="4716780"/>
            <a:ext cx="5226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396480" y="4716780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057005" y="4716780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493010" y="5927725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191000" y="5927725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888990" y="5927725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586980" y="5927725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284970" y="5927725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025" y="1568450"/>
            <a:ext cx="10775950" cy="372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655" y="4495800"/>
            <a:ext cx="2882900" cy="65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5380" y="4495800"/>
            <a:ext cx="2882900" cy="65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2025-01-15T01:44:41Z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