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325" y="3197225"/>
            <a:ext cx="648335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616075"/>
            <a:ext cx="10680700" cy="362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9330" y="3787775"/>
            <a:ext cx="379095" cy="274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24420" y="4660900"/>
            <a:ext cx="349250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6745" y="3787775"/>
            <a:ext cx="349250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7650" y="4660900"/>
            <a:ext cx="349250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79525"/>
            <a:ext cx="11601450" cy="429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220" y="3216275"/>
            <a:ext cx="4349750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275" y="3216275"/>
            <a:ext cx="436245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33220"/>
            <a:ext cx="11620500" cy="501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325" y="662305"/>
            <a:ext cx="2794000" cy="89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63180" y="3920490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2590" y="3920490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3330" y="4689475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4585" y="5405120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19690" y="5458460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6120" y="6207125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1513840"/>
            <a:ext cx="11422380" cy="5201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295" y="680085"/>
            <a:ext cx="2239645" cy="7797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9455" y="3554730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8995" y="4217670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9455" y="4880610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9455" y="5588635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15175" y="6296660"/>
            <a:ext cx="5308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760" y="1316990"/>
            <a:ext cx="10845800" cy="509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985" y="4545965"/>
            <a:ext cx="9515475" cy="199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57375"/>
            <a:ext cx="116395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025" y="731520"/>
            <a:ext cx="2851150" cy="90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590" y="5001895"/>
            <a:ext cx="5702935" cy="1249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3180" y="5001895"/>
            <a:ext cx="4207510" cy="1188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2025-01-15T05:52:06Z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