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61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5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78184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178184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178184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6523" y="2178184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912905"/>
            <a:ext cx="228513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3627" y="2903363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5314" y="2903363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7430" y="2912905"/>
            <a:ext cx="218992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682318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3691846"/>
            <a:ext cx="199949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6095" y="4063452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4072981"/>
            <a:ext cx="199949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727" y="4063452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1914" y="4444587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702" y="4454115"/>
            <a:ext cx="199948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62317" y="4482700"/>
            <a:ext cx="1256826" cy="2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67687"/>
            <a:ext cx="2075667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863538"/>
            <a:ext cx="999748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710" y="2834941"/>
            <a:ext cx="609370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3521259"/>
            <a:ext cx="1761460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4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59200" y="3806825"/>
            <a:ext cx="38671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3148" y="3806734"/>
            <a:ext cx="21899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3904" y="3806734"/>
            <a:ext cx="39989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4130" y="3768612"/>
            <a:ext cx="380856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72915" y="3860800"/>
            <a:ext cx="386715" cy="14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204722"/>
            <a:ext cx="409420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210" y="2928620"/>
            <a:ext cx="57340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3661522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