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-6074"/>
          <a:stretch>
            <a:fillRect/>
          </a:stretch>
        </p:blipFill>
        <p:spPr>
          <a:xfrm>
            <a:off x="2855595" y="2853055"/>
            <a:ext cx="6555431" cy="1039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38191"/>
            <a:ext cx="2085188" cy="2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465" y="2128668"/>
            <a:ext cx="2228010" cy="2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180" y="2747645"/>
            <a:ext cx="652843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2750694"/>
            <a:ext cx="224705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2750694"/>
            <a:ext cx="223753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7550" y="3352165"/>
            <a:ext cx="567309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4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06599" y="2929938"/>
            <a:ext cx="223753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294" y="2920408"/>
            <a:ext cx="2085188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206" y="3549413"/>
            <a:ext cx="5522418" cy="2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739458"/>
            <a:ext cx="2228010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2748989"/>
            <a:ext cx="2085188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080" y="3315970"/>
            <a:ext cx="72599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20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45591" y="3816826"/>
            <a:ext cx="2237531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87808" y="3816826"/>
            <a:ext cx="2237531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2720" y="4426903"/>
            <a:ext cx="5674760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