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700" y="3146425"/>
            <a:ext cx="68326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325" y="1317625"/>
            <a:ext cx="10547350" cy="422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44140" y="500443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7390" y="500443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8765" y="500443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3435" y="500443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41120"/>
            <a:ext cx="11106150" cy="431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6990" y="147955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01310" y="256095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3010" y="249999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3815" y="444944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2870" y="451802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7930" y="444944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2955" y="512318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09840" y="512318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76410" y="516890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946275"/>
            <a:ext cx="11042650" cy="296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44900" y="194627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19160" y="187007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0010" y="187007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5840" y="263906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7510" y="263906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5840" y="418528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95795" y="411670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1120"/>
            <a:ext cx="11518900" cy="446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2600" y="231711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593850"/>
            <a:ext cx="11042650" cy="3670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77540" y="223393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64525" y="374904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" y="1581150"/>
            <a:ext cx="1116965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52265" y="474091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492250"/>
            <a:ext cx="9474200" cy="387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620" y="1295400"/>
            <a:ext cx="9086850" cy="2133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25675" y="4121150"/>
            <a:ext cx="6454140" cy="1343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412875"/>
            <a:ext cx="10648950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7130" y="3429000"/>
            <a:ext cx="5456555" cy="2774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2025-01-15T02:37:33Z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