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 b="-21406"/>
          <a:stretch>
            <a:fillRect/>
          </a:stretch>
        </p:blipFill>
        <p:spPr>
          <a:xfrm>
            <a:off x="3304540" y="2908935"/>
            <a:ext cx="5583278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13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45591" y="2501112"/>
            <a:ext cx="2237531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3198" y="2977647"/>
            <a:ext cx="2199445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5591" y="4016493"/>
            <a:ext cx="2085188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6280" y="4502785"/>
            <a:ext cx="3595370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712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183505" y="1520190"/>
            <a:ext cx="51739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34962" y="2243038"/>
            <a:ext cx="2685037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60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8362" y="4366498"/>
            <a:ext cx="2075667" cy="24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4823589"/>
            <a:ext cx="2208967" cy="30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5880611"/>
            <a:ext cx="2237531" cy="2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362" y="6385316"/>
            <a:ext cx="999748" cy="23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64231" y="6375793"/>
            <a:ext cx="485591" cy="26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56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49622" y="3997730"/>
            <a:ext cx="1047355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3853" y="4007262"/>
            <a:ext cx="742670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11536" y="4531506"/>
            <a:ext cx="752191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30125" y="4541038"/>
            <a:ext cx="676020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34357" y="4579165"/>
            <a:ext cx="2199445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2025-01-21T08:09:28Z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