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9425" y="3140075"/>
            <a:ext cx="361315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" y="2195195"/>
            <a:ext cx="11767185" cy="219773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03400" y="3098165"/>
            <a:ext cx="412750" cy="3765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674235" y="3098165"/>
            <a:ext cx="412750" cy="3765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606665" y="3098165"/>
            <a:ext cx="351155" cy="3765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31780" y="3098165"/>
            <a:ext cx="412750" cy="3232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803400" y="3882390"/>
            <a:ext cx="417600" cy="3232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8" name="椭圆 7"/>
          <p:cNvSpPr/>
          <p:nvPr/>
        </p:nvSpPr>
        <p:spPr>
          <a:xfrm>
            <a:off x="4674235" y="3882390"/>
            <a:ext cx="412750" cy="3232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606665" y="3882390"/>
            <a:ext cx="354330" cy="3225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480040" y="3882390"/>
            <a:ext cx="389890" cy="3225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984375"/>
            <a:ext cx="11385550" cy="288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49475" y="3089910"/>
            <a:ext cx="38608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31285" y="3198495"/>
            <a:ext cx="34798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3635" y="3089910"/>
            <a:ext cx="34798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5175" y="3198495"/>
            <a:ext cx="37020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0750" y="3089910"/>
            <a:ext cx="3403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08970" y="3198495"/>
            <a:ext cx="3403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482725"/>
            <a:ext cx="11607800" cy="389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94125" y="2907030"/>
            <a:ext cx="371475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980" y="4791075"/>
            <a:ext cx="2622550" cy="58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7470" y="4791075"/>
            <a:ext cx="53086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5410" y="4791075"/>
            <a:ext cx="2622550" cy="584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68660" y="4907280"/>
            <a:ext cx="53086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1500505"/>
            <a:ext cx="11868785" cy="4280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945" y="3564890"/>
            <a:ext cx="2622550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945" y="5095875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" y="2124710"/>
            <a:ext cx="11879580" cy="2608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0470" y="2742565"/>
            <a:ext cx="56070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3816350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2025-01-20T07:17:15Z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