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1" r:id="rId5"/>
    <p:sldId id="330" r:id="rId6"/>
    <p:sldId id="329" r:id="rId7"/>
    <p:sldId id="328" r:id="rId8"/>
    <p:sldId id="327" r:id="rId9"/>
    <p:sldId id="326" r:id="rId10"/>
    <p:sldId id="325" r:id="rId11"/>
    <p:sldId id="333" r:id="rId12"/>
    <p:sldId id="332" r:id="rId13"/>
    <p:sldId id="334" r:id="rId14"/>
    <p:sldId id="335" r:id="rId15"/>
    <p:sldId id="336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3140075"/>
            <a:ext cx="9144000" cy="577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2925" y="1787525"/>
            <a:ext cx="11106150" cy="32829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866265" y="4440555"/>
            <a:ext cx="548005" cy="474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978150" y="2613025"/>
            <a:ext cx="1369695" cy="2179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50840" y="4440555"/>
            <a:ext cx="548005" cy="474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50330" y="2673985"/>
            <a:ext cx="1445260" cy="2179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035415" y="4440555"/>
            <a:ext cx="548005" cy="474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066655" y="2613025"/>
            <a:ext cx="1445260" cy="2240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4375" y="1511300"/>
            <a:ext cx="10763250" cy="38354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026285" y="4112895"/>
            <a:ext cx="548005" cy="459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026285" y="4782820"/>
            <a:ext cx="548005" cy="459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96715" y="4112895"/>
            <a:ext cx="548005" cy="459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28135" y="4782820"/>
            <a:ext cx="548005" cy="459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75705" y="4112895"/>
            <a:ext cx="548005" cy="459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75705" y="4782820"/>
            <a:ext cx="548005" cy="459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430895" y="4112895"/>
            <a:ext cx="548005" cy="459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354695" y="4782820"/>
            <a:ext cx="548005" cy="459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525125" y="4112895"/>
            <a:ext cx="548005" cy="459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525125" y="4782820"/>
            <a:ext cx="548005" cy="459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492250"/>
            <a:ext cx="11620500" cy="38735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158240" y="3429000"/>
            <a:ext cx="5535295" cy="1936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3615" y="1412875"/>
            <a:ext cx="10064750" cy="49276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866265" y="4440555"/>
            <a:ext cx="6746240" cy="1989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2132965"/>
            <a:ext cx="9093200" cy="25273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041525" y="2712085"/>
            <a:ext cx="8604885" cy="1948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1650" y="1341120"/>
            <a:ext cx="11093450" cy="5041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2375" y="808990"/>
            <a:ext cx="1949450" cy="4572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0587355" y="1266190"/>
            <a:ext cx="59245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677035" y="2035175"/>
            <a:ext cx="59245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96510" y="2035175"/>
            <a:ext cx="59245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02120" y="2035175"/>
            <a:ext cx="59245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7330" y="2636520"/>
            <a:ext cx="59245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571740" y="3429000"/>
            <a:ext cx="59245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647315" y="4967605"/>
            <a:ext cx="448310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402070" y="4967605"/>
            <a:ext cx="448310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118090" y="4967605"/>
            <a:ext cx="448310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419350" y="5828030"/>
            <a:ext cx="448310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402070" y="5828030"/>
            <a:ext cx="448310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0118090" y="5828030"/>
            <a:ext cx="448310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2" grpId="0" bldLvl="0" animBg="1"/>
      <p:bldP spid="2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4675" y="1771650"/>
            <a:ext cx="11042650" cy="3314700"/>
          </a:xfrm>
          <a:prstGeom prst="rect">
            <a:avLst/>
          </a:prstGeom>
        </p:spPr>
      </p:pic>
      <p:sp>
        <p:nvSpPr>
          <p:cNvPr id="2" name="椭圆 1"/>
          <p:cNvSpPr/>
          <p:nvPr/>
        </p:nvSpPr>
        <p:spPr>
          <a:xfrm>
            <a:off x="2392680" y="2602230"/>
            <a:ext cx="408940" cy="40322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6123940" y="2602230"/>
            <a:ext cx="408940" cy="40322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9809480" y="2602230"/>
            <a:ext cx="454660" cy="40322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0045700" y="3782695"/>
            <a:ext cx="454660" cy="40322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2346960" y="3318510"/>
            <a:ext cx="454660" cy="40322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6078220" y="3318510"/>
            <a:ext cx="454660" cy="40322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9629140" y="3318510"/>
            <a:ext cx="416560" cy="40322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716260" y="3977005"/>
            <a:ext cx="59245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8775" y="1399540"/>
            <a:ext cx="11474450" cy="431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050790" y="2324100"/>
            <a:ext cx="59245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050790" y="2986405"/>
            <a:ext cx="59245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46740" y="2324100"/>
            <a:ext cx="59245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46740" y="2986405"/>
            <a:ext cx="59245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37055" y="4585335"/>
            <a:ext cx="59245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7" grpId="0" bldLvl="0" animBg="1"/>
      <p:bldP spid="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4675" y="1913255"/>
            <a:ext cx="11042650" cy="27559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676005" y="2476500"/>
            <a:ext cx="59245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3875" y="1331595"/>
            <a:ext cx="11144250" cy="48958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547870" y="1331595"/>
            <a:ext cx="59245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334510" y="5071110"/>
            <a:ext cx="59245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4675" y="2432050"/>
            <a:ext cx="11042650" cy="19939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191115" y="2432050"/>
            <a:ext cx="59245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3400" y="1343025"/>
            <a:ext cx="11125200" cy="41719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063240" y="2659380"/>
            <a:ext cx="59245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71930" y="3429000"/>
            <a:ext cx="1680845" cy="2004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21655" y="2659380"/>
            <a:ext cx="59245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49090" y="3588385"/>
            <a:ext cx="1680845" cy="2004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09610" y="2727960"/>
            <a:ext cx="59245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715125" y="3510280"/>
            <a:ext cx="1680845" cy="2004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997565" y="2727960"/>
            <a:ext cx="59245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441180" y="3588385"/>
            <a:ext cx="1680845" cy="2004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4575" y="2070100"/>
            <a:ext cx="10102850" cy="27178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667000" y="2070100"/>
            <a:ext cx="59245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22350" y="2924810"/>
            <a:ext cx="1696085" cy="1957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85435" y="2070100"/>
            <a:ext cx="59245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89350" y="2830195"/>
            <a:ext cx="1696085" cy="1957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959090" y="2070100"/>
            <a:ext cx="59245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408420" y="2924810"/>
            <a:ext cx="1696085" cy="1957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647680" y="2070100"/>
            <a:ext cx="59245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951595" y="2830195"/>
            <a:ext cx="1741805" cy="2052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2025-01-15T02:25:42Z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