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9" b="767"/>
          <a:stretch>
            <a:fillRect/>
          </a:stretch>
        </p:blipFill>
        <p:spPr>
          <a:xfrm>
            <a:off x="3521075" y="2963545"/>
            <a:ext cx="5150575" cy="93159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6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92896" y="2111451"/>
            <a:ext cx="399899" cy="24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68413" y="2111451"/>
            <a:ext cx="409420" cy="24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43929" y="2111451"/>
            <a:ext cx="390377" cy="24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09924" y="2111451"/>
            <a:ext cx="409420" cy="24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73803" y="2817594"/>
            <a:ext cx="409420" cy="24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49319" y="2817594"/>
            <a:ext cx="399899" cy="24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24836" y="2817594"/>
            <a:ext cx="399899" cy="25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90831" y="2817594"/>
            <a:ext cx="399899" cy="25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64130" y="4220340"/>
            <a:ext cx="295163" cy="25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06045" y="4220340"/>
            <a:ext cx="295163" cy="25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338438" y="4229882"/>
            <a:ext cx="304685" cy="24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07405" y="4916941"/>
            <a:ext cx="1637682" cy="286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949319" y="4916941"/>
            <a:ext cx="1647204" cy="286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691234" y="4916941"/>
            <a:ext cx="1647204" cy="286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822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8640" y="2148840"/>
            <a:ext cx="542925" cy="5334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2148840"/>
            <a:ext cx="542925" cy="5334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335" y="2148840"/>
            <a:ext cx="542925" cy="5334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0640" y="2148840"/>
            <a:ext cx="542925" cy="5334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0" y="2925445"/>
            <a:ext cx="551180" cy="54165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6285" y="2952115"/>
            <a:ext cx="541655" cy="53213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2910" y="2961640"/>
            <a:ext cx="532130" cy="52260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8080" y="2952115"/>
            <a:ext cx="532765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40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070" y="2138472"/>
            <a:ext cx="2075667" cy="25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2786223"/>
            <a:ext cx="3799042" cy="304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77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3098" y="2976778"/>
            <a:ext cx="2075667" cy="25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0705" y="3634069"/>
            <a:ext cx="2189924" cy="276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40705" y="5701205"/>
            <a:ext cx="7417178" cy="30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2025-01-21T07:07:42Z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