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100" y="3165475"/>
            <a:ext cx="60198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1341120"/>
            <a:ext cx="11569700" cy="447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955" y="2689860"/>
            <a:ext cx="9620250" cy="301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000" y="1466850"/>
            <a:ext cx="1041400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600" y="2282825"/>
            <a:ext cx="891540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475" y="1492250"/>
            <a:ext cx="10433050" cy="387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7920" y="2223135"/>
            <a:ext cx="3568700" cy="318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875" y="2254250"/>
            <a:ext cx="4184650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790700"/>
            <a:ext cx="10877550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58915" y="2774315"/>
            <a:ext cx="59944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66350" y="2774315"/>
            <a:ext cx="59944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8915" y="3581400"/>
            <a:ext cx="59944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6350" y="3581400"/>
            <a:ext cx="59944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6050" y="4388485"/>
            <a:ext cx="59944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239500" cy="550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595" y="2172335"/>
            <a:ext cx="7258050" cy="1981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6595" y="4689475"/>
            <a:ext cx="7670800" cy="2018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844675"/>
            <a:ext cx="10267950" cy="316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58035" y="4472305"/>
            <a:ext cx="9874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49315" y="4472305"/>
            <a:ext cx="9874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6315" y="4472305"/>
            <a:ext cx="7366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0" y="1336675"/>
            <a:ext cx="10083800" cy="418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6800" y="2058670"/>
            <a:ext cx="3663950" cy="210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775" y="1409700"/>
            <a:ext cx="10712450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30315" y="2218690"/>
            <a:ext cx="98742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80705" y="2218690"/>
            <a:ext cx="98742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2055" y="2218690"/>
            <a:ext cx="98742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0315" y="3300095"/>
            <a:ext cx="9874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0705" y="3239135"/>
            <a:ext cx="987425" cy="853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92055" y="3239135"/>
            <a:ext cx="987425" cy="853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51575" y="4458335"/>
            <a:ext cx="987425" cy="853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80705" y="4458335"/>
            <a:ext cx="987425" cy="853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09835" y="4458335"/>
            <a:ext cx="987425" cy="853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2025-01-15T03:34:23Z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