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215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3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968554"/>
            <a:ext cx="2247053" cy="2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2512652"/>
            <a:ext cx="2380352" cy="2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017" y="3066295"/>
            <a:ext cx="999748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929" y="3037659"/>
            <a:ext cx="609370" cy="29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5035" y="3572510"/>
            <a:ext cx="428625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532445"/>
            <a:ext cx="2218488" cy="2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3076834"/>
            <a:ext cx="2237531" cy="2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611673"/>
            <a:ext cx="4446498" cy="3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967496"/>
            <a:ext cx="2075667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510820"/>
            <a:ext cx="2066146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280" y="3035300"/>
            <a:ext cx="629285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931328"/>
            <a:ext cx="2875465" cy="27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466603"/>
            <a:ext cx="2532695" cy="28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313403"/>
            <a:ext cx="2237531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4332474"/>
            <a:ext cx="2237531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705" y="4856910"/>
            <a:ext cx="2189924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4885515"/>
            <a:ext cx="1152090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7002" y="5390881"/>
            <a:ext cx="1723374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