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0371" b="-27356"/>
          <a:stretch>
            <a:fillRect/>
          </a:stretch>
        </p:blipFill>
        <p:spPr>
          <a:xfrm>
            <a:off x="3503930" y="2908935"/>
            <a:ext cx="5042876" cy="1040243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8705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1302619" y="4015307"/>
            <a:ext cx="2228010" cy="2762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082367" y="4034360"/>
            <a:ext cx="5065390" cy="2953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331183" y="4472586"/>
            <a:ext cx="2199445" cy="2857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034760" y="4510692"/>
            <a:ext cx="2075667" cy="2476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034760" y="4948918"/>
            <a:ext cx="4456020" cy="2953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063324" y="5396671"/>
            <a:ext cx="1894760" cy="3048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46618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864634" y="3188595"/>
            <a:ext cx="2856423" cy="2765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054307" y="3188595"/>
            <a:ext cx="2989722" cy="2765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93198" y="3617754"/>
            <a:ext cx="6941108" cy="3147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4848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283576" y="2824265"/>
            <a:ext cx="2237531" cy="2762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21662" y="3262433"/>
            <a:ext cx="4417934" cy="3048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186805" y="4243705"/>
            <a:ext cx="5132070" cy="851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83576" y="4719817"/>
            <a:ext cx="2237531" cy="2762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74725" y="5158105"/>
            <a:ext cx="3793490" cy="861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377531" y="5167510"/>
            <a:ext cx="2218488" cy="2762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396574" y="5615204"/>
            <a:ext cx="4598841" cy="3048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387052" y="6072422"/>
            <a:ext cx="1104483" cy="3048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662921" y="6072422"/>
            <a:ext cx="1885239" cy="3048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animBg="1"/>
      <p:bldP spid="9" grpId="0" bldLvl="0" animBg="1"/>
      <p:bldP spid="10" grpId="0" animBg="1"/>
      <p:bldP spid="12" grpId="0" animBg="1"/>
      <p:bldP spid="13" grpId="0" animBg="1"/>
      <p:bldP spid="1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8592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682972" y="2359225"/>
            <a:ext cx="399899" cy="3434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111183" y="2359225"/>
            <a:ext cx="390377" cy="3434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45591" y="3418132"/>
            <a:ext cx="2218488" cy="2766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359244" y="3418132"/>
            <a:ext cx="2237531" cy="2766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45591" y="3856958"/>
            <a:ext cx="3170629" cy="2861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66</cp:revision>
  <dcterms:created xsi:type="dcterms:W3CDTF">2015-09-16T06:44:00Z</dcterms:created>
  <dcterms:modified xsi:type="dcterms:W3CDTF">2025-01-21T08:00:02Z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