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-3762"/>
          <a:stretch>
            <a:fillRect/>
          </a:stretch>
        </p:blipFill>
        <p:spPr>
          <a:xfrm>
            <a:off x="2817495" y="2997200"/>
            <a:ext cx="6556384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065552"/>
            <a:ext cx="399899" cy="23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055989"/>
            <a:ext cx="409420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055989"/>
            <a:ext cx="399899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055989"/>
            <a:ext cx="409420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763658"/>
            <a:ext cx="409420" cy="25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763658"/>
            <a:ext cx="399899" cy="25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836" y="2763658"/>
            <a:ext cx="399899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2773221"/>
            <a:ext cx="409420" cy="2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7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159156"/>
            <a:ext cx="409420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159156"/>
            <a:ext cx="399899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2159156"/>
            <a:ext cx="218992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168698"/>
            <a:ext cx="399899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5980" y="2780665"/>
            <a:ext cx="1745615" cy="158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503295" y="2708910"/>
            <a:ext cx="1831975" cy="158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150610" y="2564765"/>
            <a:ext cx="1816735" cy="17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869045" y="2687320"/>
            <a:ext cx="1816735" cy="17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05355"/>
            <a:ext cx="541655" cy="5334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5628640" y="2205355"/>
            <a:ext cx="535781" cy="53340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8724900" y="2205355"/>
            <a:ext cx="535781" cy="533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997200"/>
            <a:ext cx="541655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8640" y="2997200"/>
            <a:ext cx="541655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9185" y="2997200"/>
            <a:ext cx="54165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5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549" y="2814545"/>
            <a:ext cx="2085188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3471716"/>
            <a:ext cx="2532695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2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39274"/>
            <a:ext cx="2085188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778059"/>
            <a:ext cx="2856423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