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-10806"/>
          <a:stretch>
            <a:fillRect/>
          </a:stretch>
        </p:blipFill>
        <p:spPr>
          <a:xfrm>
            <a:off x="3567430" y="2925445"/>
            <a:ext cx="5056955" cy="10431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6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3552857"/>
            <a:ext cx="399899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108" y="3543313"/>
            <a:ext cx="399899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1133" y="3543313"/>
            <a:ext cx="399899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637" y="3543313"/>
            <a:ext cx="399899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2141" y="3543313"/>
            <a:ext cx="399898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3123" y="3543313"/>
            <a:ext cx="399899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9647" y="4211427"/>
            <a:ext cx="390377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16322" y="4211427"/>
            <a:ext cx="218992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20654" y="4211427"/>
            <a:ext cx="380856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01158" y="4211427"/>
            <a:ext cx="390377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81662" y="4211427"/>
            <a:ext cx="390377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62166" y="4211427"/>
            <a:ext cx="390377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6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009140"/>
            <a:ext cx="9847580" cy="262572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937385" y="2531745"/>
            <a:ext cx="1494155" cy="393065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079240" y="2531745"/>
            <a:ext cx="4104640" cy="464820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151630" y="2493010"/>
            <a:ext cx="1800225" cy="503555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472170" y="2564765"/>
            <a:ext cx="0" cy="431800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511675" y="2493010"/>
            <a:ext cx="5976620" cy="503555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991360" y="3644900"/>
            <a:ext cx="1367155" cy="503555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791585" y="3644900"/>
            <a:ext cx="71755" cy="504190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951855" y="3644900"/>
            <a:ext cx="1367155" cy="503555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8328025" y="3644900"/>
            <a:ext cx="71755" cy="504190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976360" y="3716655"/>
            <a:ext cx="1494155" cy="393065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6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2157376"/>
            <a:ext cx="399899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2157376"/>
            <a:ext cx="218992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017" y="2157376"/>
            <a:ext cx="399899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7430" y="2824074"/>
            <a:ext cx="390377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8010" y="2824074"/>
            <a:ext cx="409420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9017" y="2824074"/>
            <a:ext cx="409420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8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4810233"/>
            <a:ext cx="2237531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4810233"/>
            <a:ext cx="2865945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5420656"/>
            <a:ext cx="2513652" cy="3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67959" y="5420656"/>
            <a:ext cx="3151586" cy="3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23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2094003"/>
            <a:ext cx="399899" cy="24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