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3844"/>
          <a:stretch>
            <a:fillRect/>
          </a:stretch>
        </p:blipFill>
        <p:spPr>
          <a:xfrm>
            <a:off x="3503930" y="2997200"/>
            <a:ext cx="5150575" cy="8238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8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121530"/>
            <a:ext cx="399899" cy="2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121530"/>
            <a:ext cx="399899" cy="2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2121530"/>
            <a:ext cx="399899" cy="2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2121530"/>
            <a:ext cx="399899" cy="2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1939" y="2856742"/>
            <a:ext cx="390377" cy="2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319" y="2856742"/>
            <a:ext cx="399899" cy="2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221" y="2856742"/>
            <a:ext cx="399899" cy="2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644" y="2856742"/>
            <a:ext cx="399899" cy="2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4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025" y="3128299"/>
            <a:ext cx="352292" cy="2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042" y="3128299"/>
            <a:ext cx="361813" cy="2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85" y="3128299"/>
            <a:ext cx="342770" cy="2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7581" y="3128299"/>
            <a:ext cx="361813" cy="2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0403" y="4280401"/>
            <a:ext cx="361813" cy="2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9622" y="4280401"/>
            <a:ext cx="352292" cy="2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48463" y="4280401"/>
            <a:ext cx="352292" cy="2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48161" y="4280401"/>
            <a:ext cx="361813" cy="2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7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201" y="2214313"/>
            <a:ext cx="409420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214313"/>
            <a:ext cx="399899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7103" y="2214313"/>
            <a:ext cx="409420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5314" y="2214313"/>
            <a:ext cx="409420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34005" y="2214313"/>
            <a:ext cx="409420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62216" y="2214313"/>
            <a:ext cx="409420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40201" y="3699784"/>
            <a:ext cx="399899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8413" y="3699784"/>
            <a:ext cx="399899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87103" y="3699784"/>
            <a:ext cx="409420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15314" y="3699784"/>
            <a:ext cx="409420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43526" y="3699784"/>
            <a:ext cx="399899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81259" y="3699784"/>
            <a:ext cx="390377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3035" y="3620770"/>
            <a:ext cx="42037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6750" y="3630244"/>
            <a:ext cx="228513" cy="2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7506" y="3620696"/>
            <a:ext cx="399899" cy="2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5640" y="3669665"/>
            <a:ext cx="357505" cy="17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1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284" y="3042821"/>
            <a:ext cx="399899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4005" y="3128525"/>
            <a:ext cx="342770" cy="3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0075" y="3033298"/>
            <a:ext cx="409420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5088" y="3033298"/>
            <a:ext cx="380856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