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B4F7"/>
    <a:srgbClr val="FFFCD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-17164"/>
          <a:stretch>
            <a:fillRect/>
          </a:stretch>
        </p:blipFill>
        <p:spPr>
          <a:xfrm>
            <a:off x="3523615" y="2708910"/>
            <a:ext cx="5145556" cy="11468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9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2254964"/>
            <a:ext cx="228513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2254964"/>
            <a:ext cx="218992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9924" y="2254964"/>
            <a:ext cx="228513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4710" y="3047278"/>
            <a:ext cx="218992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624" y="3037733"/>
            <a:ext cx="218992" cy="25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90831" y="3037733"/>
            <a:ext cx="228513" cy="25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63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860" y="2061210"/>
            <a:ext cx="9664351" cy="223523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70405" y="2548890"/>
            <a:ext cx="6934200" cy="1024255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791585" y="2564765"/>
            <a:ext cx="4536440" cy="1008380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160010" y="2564765"/>
            <a:ext cx="71755" cy="936625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439920" y="2548890"/>
            <a:ext cx="2663825" cy="952500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456045" y="2564765"/>
            <a:ext cx="2448560" cy="1008380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960235" y="2564765"/>
            <a:ext cx="3456305" cy="1008380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16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2060575"/>
            <a:ext cx="541655" cy="533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2060575"/>
            <a:ext cx="541655" cy="53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2060575"/>
            <a:ext cx="541655" cy="533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040" y="2804795"/>
            <a:ext cx="520700" cy="5130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2804795"/>
            <a:ext cx="565150" cy="5568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2804795"/>
            <a:ext cx="565150" cy="55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722135"/>
            <a:ext cx="2237531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3266044"/>
            <a:ext cx="1599596" cy="31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4055" y="4544708"/>
            <a:ext cx="2237531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06750" y="4544708"/>
            <a:ext cx="999748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2619" y="5088617"/>
            <a:ext cx="780755" cy="30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18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654911" y="2262967"/>
            <a:ext cx="228513" cy="247827"/>
          </a:xfrm>
          <a:prstGeom prst="rect">
            <a:avLst/>
          </a:prstGeom>
          <a:solidFill>
            <a:srgbClr val="FFFC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5101662" y="2262967"/>
            <a:ext cx="228513" cy="247827"/>
          </a:xfrm>
          <a:prstGeom prst="rect">
            <a:avLst/>
          </a:prstGeom>
          <a:solidFill>
            <a:srgbClr val="FFFC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7358236" y="2262967"/>
            <a:ext cx="228513" cy="247827"/>
          </a:xfrm>
          <a:prstGeom prst="rect">
            <a:avLst/>
          </a:prstGeom>
          <a:solidFill>
            <a:srgbClr val="FFFC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10795465" y="2262967"/>
            <a:ext cx="228513" cy="247827"/>
          </a:xfrm>
          <a:prstGeom prst="rect">
            <a:avLst/>
          </a:prstGeom>
          <a:solidFill>
            <a:srgbClr val="FFFC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2245239" y="2977853"/>
            <a:ext cx="228513" cy="247827"/>
          </a:xfrm>
          <a:prstGeom prst="rect">
            <a:avLst/>
          </a:prstGeom>
          <a:solidFill>
            <a:srgbClr val="FFFC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4520856" y="2977853"/>
            <a:ext cx="180906" cy="238295"/>
          </a:xfrm>
          <a:prstGeom prst="rect">
            <a:avLst/>
          </a:prstGeom>
          <a:solidFill>
            <a:srgbClr val="FFFC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white">
          <a:xfrm>
            <a:off x="7948564" y="2977853"/>
            <a:ext cx="228513" cy="238295"/>
          </a:xfrm>
          <a:prstGeom prst="rect">
            <a:avLst/>
          </a:prstGeom>
          <a:solidFill>
            <a:srgbClr val="FFFC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0205138" y="2977853"/>
            <a:ext cx="228514" cy="247827"/>
          </a:xfrm>
          <a:prstGeom prst="rect">
            <a:avLst/>
          </a:prstGeom>
          <a:solidFill>
            <a:srgbClr val="FFFCD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