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1188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2110843"/>
            <a:ext cx="390377" cy="33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428720"/>
            <a:ext cx="11340000" cy="2727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03208" y="4372883"/>
            <a:ext cx="390377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677" y="1414535"/>
            <a:ext cx="399899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959432"/>
            <a:ext cx="1828110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2930826"/>
            <a:ext cx="1656725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823" y="2959432"/>
            <a:ext cx="1647204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2959432"/>
            <a:ext cx="1647204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68051"/>
            <a:ext cx="2075667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845099"/>
            <a:ext cx="3170629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91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02945" y="2129790"/>
            <a:ext cx="61125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6070" y="2986085"/>
            <a:ext cx="4446498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02945" y="3672840"/>
            <a:ext cx="51225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6070" y="4548149"/>
            <a:ext cx="4446498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28" grpId="0" bldLvl="0" animBg="1"/>
      <p:bldP spid="2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