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756" b="-8725"/>
          <a:stretch>
            <a:fillRect/>
          </a:stretch>
        </p:blipFill>
        <p:spPr>
          <a:xfrm>
            <a:off x="2927350" y="2924810"/>
            <a:ext cx="6339079" cy="931591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44028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2283324" y="4181196"/>
            <a:ext cx="409420" cy="257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139748" y="4181196"/>
            <a:ext cx="218992" cy="248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739345" y="4181196"/>
            <a:ext cx="218992" cy="257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405340" y="4181196"/>
            <a:ext cx="409420" cy="248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1670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270" y="2132965"/>
            <a:ext cx="4618482" cy="162144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31990" y="2132965"/>
            <a:ext cx="4596384" cy="162144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63323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4111435" y="3960429"/>
            <a:ext cx="656977" cy="266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82166" y="3960429"/>
            <a:ext cx="828362" cy="266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452947" y="3931825"/>
            <a:ext cx="1313954" cy="343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120957" y="6000832"/>
            <a:ext cx="647455" cy="247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967858" y="6000832"/>
            <a:ext cx="647455" cy="247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805239" y="5943625"/>
            <a:ext cx="609369" cy="343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406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843576" y="3132728"/>
            <a:ext cx="342769" cy="286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63173" y="3533561"/>
            <a:ext cx="342770" cy="286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76826" y="3533561"/>
            <a:ext cx="342770" cy="286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91687" y="3915306"/>
            <a:ext cx="342770" cy="286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66</cp:revision>
  <dcterms:created xsi:type="dcterms:W3CDTF">2015-09-16T06:44:00Z</dcterms:created>
  <dcterms:modified xsi:type="dcterms:W3CDTF">2025-01-21T08:03:11Z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