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  <p:sldId id="328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3075" y="3181350"/>
            <a:ext cx="362585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2343150"/>
            <a:ext cx="11684000" cy="2171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71140" y="3176270"/>
            <a:ext cx="41783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26300" y="3176270"/>
            <a:ext cx="41783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81460" y="3176270"/>
            <a:ext cx="37274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3500" y="4005580"/>
            <a:ext cx="37274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54265" y="3959860"/>
            <a:ext cx="40322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481435" y="4005580"/>
            <a:ext cx="40322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" y="2200275"/>
            <a:ext cx="11868150" cy="245745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871345" y="3187700"/>
            <a:ext cx="421005" cy="4368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57420" y="3187065"/>
            <a:ext cx="405765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674610" y="3187700"/>
            <a:ext cx="405765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522585" y="3187065"/>
            <a:ext cx="405765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886585" y="4108450"/>
            <a:ext cx="405765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781550" y="4108450"/>
            <a:ext cx="405130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675245" y="4108450"/>
            <a:ext cx="405130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538460" y="4108450"/>
            <a:ext cx="405130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409700"/>
            <a:ext cx="11889105" cy="43065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24825" y="3510915"/>
            <a:ext cx="59245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09645" y="5026660"/>
            <a:ext cx="59245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9455" y="5072380"/>
            <a:ext cx="59245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75595" y="5072380"/>
            <a:ext cx="59245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385" y="1484630"/>
            <a:ext cx="11872595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935" y="3077845"/>
            <a:ext cx="2622550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935" y="4821555"/>
            <a:ext cx="2622550" cy="58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925" y="2162175"/>
            <a:ext cx="10852150" cy="2533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83560" y="4074795"/>
            <a:ext cx="52451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67755" y="4074795"/>
            <a:ext cx="52451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0530" y="4074795"/>
            <a:ext cx="52451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2025-01-20T06:58:03Z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