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2801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31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69068" y="3720968"/>
            <a:ext cx="4046599" cy="8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7858" y="5131469"/>
            <a:ext cx="2132795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1158" y="5903433"/>
            <a:ext cx="2142317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1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2348905"/>
            <a:ext cx="371335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510" y="2348865"/>
            <a:ext cx="33337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3073" y="2348905"/>
            <a:ext cx="390377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9269" y="4045795"/>
            <a:ext cx="390377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1510" y="4045585"/>
            <a:ext cx="33337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83073" y="4045795"/>
            <a:ext cx="390377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1890" y="4045585"/>
            <a:ext cx="37211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35860" y="2348865"/>
            <a:ext cx="37211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8" grpId="0" animBg="1"/>
      <p:bldP spid="9" grpId="0" bldLvl="0" animBg="1"/>
      <p:bldP spid="10" grpId="0" animBg="1"/>
      <p:bldP spid="2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1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0135" y="2313940"/>
            <a:ext cx="42608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3979" y="2314217"/>
            <a:ext cx="228513" cy="24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4735" y="2314217"/>
            <a:ext cx="399899" cy="24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2364740"/>
            <a:ext cx="372110" cy="10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7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078" y="3052979"/>
            <a:ext cx="399899" cy="33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078" y="3824580"/>
            <a:ext cx="399899" cy="33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