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4" b="-1909"/>
          <a:stretch>
            <a:fillRect/>
          </a:stretch>
        </p:blipFill>
        <p:spPr>
          <a:xfrm>
            <a:off x="1775460" y="2943860"/>
            <a:ext cx="8641173" cy="97089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2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64282" y="2178691"/>
            <a:ext cx="352292" cy="210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53045" y="2169160"/>
            <a:ext cx="352425" cy="243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8312" y="2789694"/>
            <a:ext cx="333249" cy="210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77380" y="2789555"/>
            <a:ext cx="342900" cy="24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26347" y="3352962"/>
            <a:ext cx="199949" cy="219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15415" y="3352962"/>
            <a:ext cx="199949" cy="219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20659" r="54837"/>
          <a:stretch>
            <a:fillRect/>
          </a:stretch>
        </p:blipFill>
        <p:spPr>
          <a:xfrm>
            <a:off x="2855595" y="2061210"/>
            <a:ext cx="2447925" cy="17202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l="79214"/>
          <a:stretch>
            <a:fillRect/>
          </a:stretch>
        </p:blipFill>
        <p:spPr>
          <a:xfrm>
            <a:off x="8328025" y="2061210"/>
            <a:ext cx="2076450" cy="1720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bldLvl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27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92896" y="2254349"/>
            <a:ext cx="409420" cy="2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68413" y="2254349"/>
            <a:ext cx="409420" cy="2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43929" y="2254349"/>
            <a:ext cx="399899" cy="2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09924" y="2254349"/>
            <a:ext cx="409420" cy="2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02418" y="3027112"/>
            <a:ext cx="399899" cy="2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68413" y="3027112"/>
            <a:ext cx="409420" cy="2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62972" y="3027112"/>
            <a:ext cx="380856" cy="2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09924" y="3027112"/>
            <a:ext cx="409420" cy="2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0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83073" y="2690836"/>
            <a:ext cx="1647204" cy="24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00654" y="2681311"/>
            <a:ext cx="1647204" cy="257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88211" y="3890975"/>
            <a:ext cx="304685" cy="24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62921" y="3890975"/>
            <a:ext cx="304685" cy="24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00654" y="5119688"/>
            <a:ext cx="1647204" cy="24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40604" y="6291252"/>
            <a:ext cx="352292" cy="323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62921" y="6329352"/>
            <a:ext cx="304685" cy="24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909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241" y="3123262"/>
            <a:ext cx="399899" cy="24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4962" y="3209159"/>
            <a:ext cx="342770" cy="4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26246" y="3123262"/>
            <a:ext cx="228513" cy="24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16523" y="3123262"/>
            <a:ext cx="390377" cy="24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46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2216169"/>
            <a:ext cx="2075667" cy="276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634" y="2931676"/>
            <a:ext cx="4122770" cy="305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2025-01-21T07:11:06Z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