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-8725"/>
          <a:stretch>
            <a:fillRect/>
          </a:stretch>
        </p:blipFill>
        <p:spPr>
          <a:xfrm>
            <a:off x="2855595" y="2997200"/>
            <a:ext cx="6447732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3446419"/>
            <a:ext cx="409420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3446419"/>
            <a:ext cx="399899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3476" y="3446419"/>
            <a:ext cx="561763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0025" y="3999639"/>
            <a:ext cx="685541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083" y="3999639"/>
            <a:ext cx="1056876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52997" y="3999639"/>
            <a:ext cx="695062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9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1872640"/>
            <a:ext cx="218992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989" y="1872640"/>
            <a:ext cx="218992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8" y="2406814"/>
            <a:ext cx="399899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2960065"/>
            <a:ext cx="218992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9017" y="3494240"/>
            <a:ext cx="1637682" cy="2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2619" y="4037953"/>
            <a:ext cx="380856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63324" y="4037953"/>
            <a:ext cx="1485340" cy="2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43022" y="4037953"/>
            <a:ext cx="523677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2619" y="4581666"/>
            <a:ext cx="1466297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01410" y="4581666"/>
            <a:ext cx="2189924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83173" y="5726324"/>
            <a:ext cx="399899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87758" y="5726324"/>
            <a:ext cx="399899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01863" y="5726324"/>
            <a:ext cx="399899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11032" y="5726324"/>
            <a:ext cx="399899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43828" y="5726324"/>
            <a:ext cx="399899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52997" y="5726324"/>
            <a:ext cx="399899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3122241"/>
            <a:ext cx="39989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9294" y="3131780"/>
            <a:ext cx="409420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2141" y="3131780"/>
            <a:ext cx="228513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602" y="3122241"/>
            <a:ext cx="39989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712" y="3122241"/>
            <a:ext cx="409420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28866" y="3122241"/>
            <a:ext cx="39989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405" y="3541953"/>
            <a:ext cx="399899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6095" y="3532414"/>
            <a:ext cx="409420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54307" y="3532414"/>
            <a:ext cx="409420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82518" y="3532414"/>
            <a:ext cx="39989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20251" y="3532414"/>
            <a:ext cx="390377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10327" y="3541953"/>
            <a:ext cx="228513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20856" y="4610311"/>
            <a:ext cx="409420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49068" y="4610311"/>
            <a:ext cx="409420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77279" y="4610311"/>
            <a:ext cx="409420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30377" y="5154028"/>
            <a:ext cx="399899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49068" y="5154028"/>
            <a:ext cx="409420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377279" y="5154028"/>
            <a:ext cx="409420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4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3209077"/>
            <a:ext cx="342770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6624" y="3218620"/>
            <a:ext cx="371335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7959" y="3667171"/>
            <a:ext cx="190428" cy="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2025-01-21T08:06:38Z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