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5575" y="3095625"/>
            <a:ext cx="42608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911350"/>
            <a:ext cx="1190625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5000" y="437007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9470" y="437007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73200"/>
            <a:ext cx="11620500" cy="391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77110"/>
            <a:ext cx="129540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4110" y="3036570"/>
            <a:ext cx="1191895" cy="67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8550" y="3827780"/>
            <a:ext cx="1212850" cy="692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3150" y="4583430"/>
            <a:ext cx="12954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1579880"/>
            <a:ext cx="11908155" cy="3535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7055" y="2295525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685" y="3814445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268730"/>
            <a:ext cx="11049000" cy="530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9160" y="182245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2530" y="182245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0645" y="182245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9160" y="256667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2530" y="256667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3195" y="2566670"/>
            <a:ext cx="64262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680" y="4971415"/>
            <a:ext cx="2311400" cy="1530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130" y="4971415"/>
            <a:ext cx="2311400" cy="1530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9100" y="4971415"/>
            <a:ext cx="2311400" cy="153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