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FF0"/>
    <a:srgbClr val="ED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2599055" y="2996565"/>
            <a:ext cx="6993992" cy="999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778635" y="2538730"/>
            <a:ext cx="25781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920740" y="2538730"/>
            <a:ext cx="25781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9871710" y="2538730"/>
            <a:ext cx="26797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1969135" y="3834130"/>
            <a:ext cx="25781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920740" y="3834130"/>
            <a:ext cx="25781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9110345" y="3834130"/>
            <a:ext cx="267970" cy="335280"/>
          </a:xfrm>
          <a:prstGeom prst="rect">
            <a:avLst/>
          </a:prstGeom>
          <a:solidFill>
            <a:srgbClr val="EEEF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9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2392680"/>
            <a:ext cx="502920" cy="502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392680"/>
            <a:ext cx="502920" cy="5029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392680"/>
            <a:ext cx="502920" cy="50292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9578340" y="2392680"/>
            <a:ext cx="502920" cy="5029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3356610"/>
            <a:ext cx="502920" cy="502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356610"/>
            <a:ext cx="502920" cy="5029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930" y="3356610"/>
            <a:ext cx="502920" cy="5029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230" y="3356610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3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3435872"/>
            <a:ext cx="22851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4503672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5561938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4646886"/>
            <a:ext cx="409420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0025" y="4751765"/>
            <a:ext cx="361813" cy="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916" y="4656420"/>
            <a:ext cx="238035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4646886"/>
            <a:ext cx="238035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357" y="4646886"/>
            <a:ext cx="399899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642" y="4751765"/>
            <a:ext cx="361813" cy="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4534" y="4646886"/>
            <a:ext cx="238035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6675" y="4646886"/>
            <a:ext cx="238035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3635278"/>
            <a:ext cx="399899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3730585"/>
            <a:ext cx="361813" cy="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607" y="3635278"/>
            <a:ext cx="238035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748" y="3644808"/>
            <a:ext cx="238035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9496" y="3635278"/>
            <a:ext cx="37133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3264427"/>
            <a:ext cx="399899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3359774"/>
            <a:ext cx="361813" cy="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01" y="3254892"/>
            <a:ext cx="238035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42" y="3264427"/>
            <a:ext cx="238035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3985" y="3175635"/>
            <a:ext cx="4292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891345"/>
            <a:ext cx="209471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904" y="2711228"/>
            <a:ext cx="409420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910" y="2806700"/>
            <a:ext cx="352425" cy="9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602" y="2711228"/>
            <a:ext cx="228513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2711228"/>
            <a:ext cx="228513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498" y="2654027"/>
            <a:ext cx="390377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3904" y="3569244"/>
            <a:ext cx="409420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4710" y="3664579"/>
            <a:ext cx="352292" cy="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3602" y="3569244"/>
            <a:ext cx="228513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6221" y="3578777"/>
            <a:ext cx="238035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06498" y="3512043"/>
            <a:ext cx="390377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857189"/>
            <a:ext cx="409420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3952595"/>
            <a:ext cx="352292" cy="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12" y="3857189"/>
            <a:ext cx="228513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3857189"/>
            <a:ext cx="228513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115" y="3819027"/>
            <a:ext cx="409420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4159310"/>
            <a:ext cx="418942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4159310"/>
            <a:ext cx="418942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4826426"/>
            <a:ext cx="2865944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8287" y="5626965"/>
            <a:ext cx="40942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9420" y="5626965"/>
            <a:ext cx="238035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18" y="5626965"/>
            <a:ext cx="228513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4659" y="5588844"/>
            <a:ext cx="409420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8270" y="5626735"/>
            <a:ext cx="334645" cy="16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875" y="2223770"/>
            <a:ext cx="2705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260" y="2223770"/>
            <a:ext cx="3409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40" y="3816985"/>
            <a:ext cx="7899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211" y="3833007"/>
            <a:ext cx="742670" cy="31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1586625"/>
            <a:ext cx="676020" cy="36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145" y="1586865"/>
            <a:ext cx="7524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315" y="2569845"/>
            <a:ext cx="30924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3313868"/>
            <a:ext cx="238035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4937" y="3313868"/>
            <a:ext cx="238035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125" y="3313868"/>
            <a:ext cx="238035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4389165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4389165"/>
            <a:ext cx="238035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4389165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602" y="5342528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8564" y="5342528"/>
            <a:ext cx="238035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1662" y="5342528"/>
            <a:ext cx="228513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655" y="5342255"/>
            <a:ext cx="38925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4534" y="5342528"/>
            <a:ext cx="228513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7632" y="5342528"/>
            <a:ext cx="228513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561080" y="5240655"/>
            <a:ext cx="34861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255635" y="5229225"/>
            <a:ext cx="34861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2071877"/>
            <a:ext cx="409420" cy="2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926" y="5082317"/>
            <a:ext cx="371335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2644439"/>
            <a:ext cx="409420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3988613"/>
            <a:ext cx="418942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1404908"/>
            <a:ext cx="418942" cy="36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871217"/>
            <a:ext cx="418942" cy="36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5032595"/>
            <a:ext cx="418942" cy="36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112277"/>
            <a:ext cx="390377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121828"/>
            <a:ext cx="228513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2112277"/>
            <a:ext cx="238035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7380" y="2121828"/>
            <a:ext cx="228513" cy="2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6675" y="2780873"/>
            <a:ext cx="228513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576" y="2780873"/>
            <a:ext cx="228513" cy="2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50" y="2780873"/>
            <a:ext cx="238035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76423" y="2780873"/>
            <a:ext cx="409420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6675" y="3449469"/>
            <a:ext cx="228513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3576" y="3449469"/>
            <a:ext cx="228513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0050" y="3449469"/>
            <a:ext cx="238035" cy="2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66851" y="3449469"/>
            <a:ext cx="409420" cy="2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0139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917065"/>
            <a:ext cx="9017699" cy="317715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67355" y="3008630"/>
            <a:ext cx="2264410" cy="99695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072130" y="3069590"/>
            <a:ext cx="1223645" cy="93599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096000" y="3008630"/>
            <a:ext cx="4320540" cy="85280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168390" y="3008630"/>
            <a:ext cx="1223645" cy="93599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968615" y="3069590"/>
            <a:ext cx="1007745" cy="93599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560685" y="3069590"/>
            <a:ext cx="71755" cy="86360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248630"/>
            <a:ext cx="11340000" cy="15371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529195" y="6193825"/>
            <a:ext cx="380856" cy="31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43099" y="6184277"/>
            <a:ext cx="390377" cy="33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7003" y="6193825"/>
            <a:ext cx="409420" cy="3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2025-01-21T05:28:19Z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