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-6171"/>
          <a:stretch>
            <a:fillRect/>
          </a:stretch>
        </p:blipFill>
        <p:spPr>
          <a:xfrm>
            <a:off x="2817495" y="2908935"/>
            <a:ext cx="6556384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388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195" y="2132965"/>
            <a:ext cx="541655" cy="533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0515" y="2132965"/>
            <a:ext cx="560705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2132965"/>
            <a:ext cx="560705" cy="533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2132965"/>
            <a:ext cx="577215" cy="53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145" y="2997200"/>
            <a:ext cx="560705" cy="533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0515" y="2997200"/>
            <a:ext cx="560705" cy="53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885" y="2997200"/>
            <a:ext cx="560705" cy="533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2997200"/>
            <a:ext cx="57721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6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4192338"/>
            <a:ext cx="1256826" cy="2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5390" y="3054598"/>
            <a:ext cx="2542216" cy="2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3054598"/>
            <a:ext cx="2542216" cy="2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3281375"/>
            <a:ext cx="352292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753" y="4157665"/>
            <a:ext cx="656977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2758775"/>
            <a:ext cx="666498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9622" y="4121960"/>
            <a:ext cx="914055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