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3130550"/>
            <a:ext cx="9124950" cy="596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341120"/>
            <a:ext cx="11620500" cy="5060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910" y="2732405"/>
            <a:ext cx="5207000" cy="1225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45180" y="4342765"/>
            <a:ext cx="44005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31820" y="5154930"/>
            <a:ext cx="184848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0685" y="2649855"/>
            <a:ext cx="5270500" cy="13081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131820" y="5870575"/>
            <a:ext cx="2122805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40470" y="4342765"/>
            <a:ext cx="44005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44890" y="5154930"/>
            <a:ext cx="184848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44890" y="5870575"/>
            <a:ext cx="192468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5" grpId="0" bldLvl="0" animBg="1"/>
      <p:bldP spid="5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112500" cy="5308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49070" y="1951355"/>
            <a:ext cx="54673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26585" y="2705100"/>
            <a:ext cx="54673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3515" y="2705100"/>
            <a:ext cx="54673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517650" y="4437380"/>
            <a:ext cx="431800" cy="4178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046470" y="4437380"/>
            <a:ext cx="408940" cy="4178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618345" y="4437380"/>
            <a:ext cx="422275" cy="4254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115185" y="5351780"/>
            <a:ext cx="407670" cy="3644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869940" y="5351780"/>
            <a:ext cx="429895" cy="3644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616440" y="5351780"/>
            <a:ext cx="429895" cy="3644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12960" y="6089650"/>
            <a:ext cx="54673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268730"/>
            <a:ext cx="11537950" cy="490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540" y="6266180"/>
            <a:ext cx="8991600" cy="46355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10899140" y="1216660"/>
            <a:ext cx="527050" cy="4914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480300" y="1955165"/>
            <a:ext cx="527050" cy="4914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820150" y="3474085"/>
            <a:ext cx="527050" cy="4914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537460" y="5679440"/>
            <a:ext cx="527050" cy="4914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315720"/>
            <a:ext cx="11061700" cy="50800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8081645" y="1383665"/>
            <a:ext cx="508000" cy="4629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0381615" y="2966085"/>
            <a:ext cx="508000" cy="4629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070860" y="5189855"/>
            <a:ext cx="508000" cy="4629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2079625"/>
            <a:ext cx="11372850" cy="269875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2378075" y="2823210"/>
            <a:ext cx="527050" cy="4914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280025" y="2823210"/>
            <a:ext cx="556895" cy="4921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211820" y="2823210"/>
            <a:ext cx="556895" cy="4921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1090275" y="2823210"/>
            <a:ext cx="556895" cy="4921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576830" y="3576955"/>
            <a:ext cx="556895" cy="4921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280025" y="3576955"/>
            <a:ext cx="556895" cy="4921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364220" y="3576955"/>
            <a:ext cx="556895" cy="4921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364220" y="3576955"/>
            <a:ext cx="556895" cy="4921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1341735" y="3576955"/>
            <a:ext cx="556895" cy="4921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576830" y="4286250"/>
            <a:ext cx="556895" cy="4921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280025" y="4301490"/>
            <a:ext cx="556895" cy="4921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8409940" y="4330700"/>
            <a:ext cx="556895" cy="4921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1148695" y="4330700"/>
            <a:ext cx="44005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875" y="1714500"/>
            <a:ext cx="11652250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67130" y="3869690"/>
            <a:ext cx="4178300" cy="1273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292225"/>
            <a:ext cx="11125200" cy="5080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48130" y="2073275"/>
            <a:ext cx="4103370" cy="1226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1450" y="4966335"/>
            <a:ext cx="5375275" cy="1485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2025-01-15T02:15:27Z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