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 b="-3762"/>
          <a:stretch>
            <a:fillRect/>
          </a:stretch>
        </p:blipFill>
        <p:spPr>
          <a:xfrm>
            <a:off x="1775460" y="3068955"/>
            <a:ext cx="8641173" cy="8694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3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26045" y="3064888"/>
            <a:ext cx="333249" cy="2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5969" y="3083964"/>
            <a:ext cx="409420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2468" y="3684876"/>
            <a:ext cx="199949" cy="2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8463" y="3847026"/>
            <a:ext cx="228513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24433" y="3847026"/>
            <a:ext cx="218992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14710" y="3837488"/>
            <a:ext cx="390377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4257172"/>
            <a:ext cx="323727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62770" y="4600551"/>
            <a:ext cx="409420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48261" y="4600551"/>
            <a:ext cx="390377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95667" y="4600551"/>
            <a:ext cx="409420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917065"/>
            <a:ext cx="4154805" cy="8115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1922780"/>
            <a:ext cx="4040505" cy="80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015605"/>
            <a:ext cx="399899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015605"/>
            <a:ext cx="409420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2015605"/>
            <a:ext cx="409420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015605"/>
            <a:ext cx="399899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2616461"/>
            <a:ext cx="371335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616461"/>
            <a:ext cx="409420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2616461"/>
            <a:ext cx="399899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38" y="2616461"/>
            <a:ext cx="380856" cy="2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64282" y="4018461"/>
            <a:ext cx="218992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20554" y="4018461"/>
            <a:ext cx="218992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67304" y="4018461"/>
            <a:ext cx="228513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64282" y="4752841"/>
            <a:ext cx="228513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20554" y="4752841"/>
            <a:ext cx="218992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67304" y="4752841"/>
            <a:ext cx="228513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4562433"/>
            <a:ext cx="399899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4562433"/>
            <a:ext cx="228513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7481" y="4562433"/>
            <a:ext cx="409420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7229" y="4533818"/>
            <a:ext cx="380856" cy="3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415415" y="4509135"/>
            <a:ext cx="43243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7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4148077"/>
            <a:ext cx="218992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4148077"/>
            <a:ext cx="199949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3551" y="4148077"/>
            <a:ext cx="228513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