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262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2073151"/>
            <a:ext cx="218992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2073151"/>
            <a:ext cx="218992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225" y="2173605"/>
            <a:ext cx="7467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225" y="2708275"/>
            <a:ext cx="7467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566" y="2817352"/>
            <a:ext cx="409420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0579" y="2817352"/>
            <a:ext cx="399899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3425" y="2836434"/>
            <a:ext cx="590327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2141" y="3141747"/>
            <a:ext cx="323726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9225" y="3242310"/>
            <a:ext cx="7467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3274" y="3561552"/>
            <a:ext cx="228513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63073" y="3561552"/>
            <a:ext cx="409420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3561552"/>
            <a:ext cx="399899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968691"/>
            <a:ext cx="399899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1968691"/>
            <a:ext cx="399899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1968691"/>
            <a:ext cx="399899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1968691"/>
            <a:ext cx="409420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422525"/>
            <a:ext cx="172021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47440" y="2493010"/>
            <a:ext cx="172021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527800" y="2493010"/>
            <a:ext cx="172021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336405" y="2493010"/>
            <a:ext cx="172021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3815515"/>
            <a:ext cx="2237531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4339534"/>
            <a:ext cx="2237531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844499"/>
            <a:ext cx="7579042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110196"/>
            <a:ext cx="2228010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653349"/>
            <a:ext cx="99974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148857"/>
            <a:ext cx="1094962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4282807"/>
            <a:ext cx="2228010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4787844"/>
            <a:ext cx="4894005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