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  <p:sldId id="335" r:id="rId15"/>
    <p:sldId id="336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9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85975" y="3130550"/>
            <a:ext cx="8020050" cy="596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4675" y="2060575"/>
            <a:ext cx="11042650" cy="2736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02410" y="3562350"/>
            <a:ext cx="1193165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129405" y="3562350"/>
            <a:ext cx="1193165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33235" y="3562350"/>
            <a:ext cx="1193165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44990" y="3562350"/>
            <a:ext cx="1193165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02410" y="4255770"/>
            <a:ext cx="1193165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77640" y="4255770"/>
            <a:ext cx="1193165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100" y="1698625"/>
            <a:ext cx="11353800" cy="3460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759825" y="4217670"/>
            <a:ext cx="629920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750" y="1844675"/>
            <a:ext cx="11112500" cy="3168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155315" y="3539490"/>
            <a:ext cx="69850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272405" y="4293870"/>
            <a:ext cx="69850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2" grpId="0" bldLvl="0" animBg="1"/>
      <p:bldP spid="2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5150" y="2019300"/>
            <a:ext cx="11061700" cy="2819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17245" y="2932430"/>
            <a:ext cx="4437380" cy="1341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1341120"/>
            <a:ext cx="11042650" cy="4895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467735" y="4826635"/>
            <a:ext cx="629920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5580" y="5582920"/>
            <a:ext cx="2882900" cy="654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76950" y="5661660"/>
            <a:ext cx="629920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1412875"/>
            <a:ext cx="11372850" cy="4813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636520" y="4799965"/>
            <a:ext cx="60007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636520" y="5568950"/>
            <a:ext cx="1407160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37935" y="4799965"/>
            <a:ext cx="60007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37935" y="5568950"/>
            <a:ext cx="1407160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39350" y="4799965"/>
            <a:ext cx="60007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955530" y="5568950"/>
            <a:ext cx="1407160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750" y="1368425"/>
            <a:ext cx="11112500" cy="4121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644890" y="1368425"/>
            <a:ext cx="5924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433195" y="2229485"/>
            <a:ext cx="5924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91610" y="2229485"/>
            <a:ext cx="5924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53540" y="4081145"/>
            <a:ext cx="447675" cy="359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5885" y="4081145"/>
            <a:ext cx="447675" cy="359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30490" y="4014470"/>
            <a:ext cx="432435" cy="374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484870" y="4014470"/>
            <a:ext cx="432435" cy="374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738485" y="4014470"/>
            <a:ext cx="432435" cy="374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151630" y="4966335"/>
            <a:ext cx="1323340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116695" y="4966335"/>
            <a:ext cx="1323340" cy="523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2" grpId="0" bldLvl="0" animBg="1"/>
      <p:bldP spid="2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8800" y="1377950"/>
            <a:ext cx="11074400" cy="4102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200775" y="1377950"/>
            <a:ext cx="5924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412095" y="1377950"/>
            <a:ext cx="5924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7940" y="2193290"/>
            <a:ext cx="5924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68445" y="2977515"/>
            <a:ext cx="5924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592580" y="4909820"/>
            <a:ext cx="408940" cy="40322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160520" y="4909820"/>
            <a:ext cx="408940" cy="40322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6766560" y="4909820"/>
            <a:ext cx="408940" cy="40322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9372600" y="4909820"/>
            <a:ext cx="408940" cy="40322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4075" y="2060575"/>
            <a:ext cx="10483850" cy="2736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958975" y="3609340"/>
            <a:ext cx="463550" cy="435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58975" y="4171950"/>
            <a:ext cx="463550" cy="435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45715" y="4171950"/>
            <a:ext cx="463550" cy="435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77540" y="2993390"/>
            <a:ext cx="463550" cy="435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24200" y="3609340"/>
            <a:ext cx="463550" cy="435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33135" y="2993390"/>
            <a:ext cx="463550" cy="435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244080" y="4171950"/>
            <a:ext cx="463550" cy="435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175875" y="3609340"/>
            <a:ext cx="463550" cy="435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175875" y="4171950"/>
            <a:ext cx="463550" cy="435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7025" y="1297940"/>
            <a:ext cx="11537950" cy="5207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42575" y="2908935"/>
            <a:ext cx="592455" cy="519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832600" y="5163185"/>
            <a:ext cx="592455" cy="519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2" grpId="0" bldLvl="0" animBg="1"/>
      <p:bldP spid="2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6030" y="1452880"/>
            <a:ext cx="8978900" cy="4089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949950" y="1452880"/>
            <a:ext cx="629920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369300" y="4154170"/>
            <a:ext cx="629920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9275" y="1368425"/>
            <a:ext cx="11093450" cy="4121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096000" y="2153920"/>
            <a:ext cx="629920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520305" y="3973830"/>
            <a:ext cx="629920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2625" y="1616075"/>
            <a:ext cx="10826750" cy="3625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018155" y="3180715"/>
            <a:ext cx="592455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721350" y="3180715"/>
            <a:ext cx="592455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24545" y="3127375"/>
            <a:ext cx="592455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67720" y="3180715"/>
            <a:ext cx="541020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18155" y="4010660"/>
            <a:ext cx="541020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96610" y="3919220"/>
            <a:ext cx="541020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280400" y="4010660"/>
            <a:ext cx="541020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143615" y="4010660"/>
            <a:ext cx="541020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018155" y="4745355"/>
            <a:ext cx="541020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721350" y="4745355"/>
            <a:ext cx="541020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424545" y="4745355"/>
            <a:ext cx="541020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967720" y="4791075"/>
            <a:ext cx="541020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2025-01-15T01:58:32Z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