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6175" y="3098800"/>
            <a:ext cx="735965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484630"/>
            <a:ext cx="11487150" cy="471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65730" y="4815840"/>
            <a:ext cx="9359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58865" y="4815840"/>
            <a:ext cx="9359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45750" y="4770120"/>
            <a:ext cx="9359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16835" y="5584825"/>
            <a:ext cx="9359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88610" y="5645785"/>
            <a:ext cx="7067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432560"/>
            <a:ext cx="11074400" cy="5022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836295"/>
            <a:ext cx="1981200" cy="463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61485" y="1432560"/>
            <a:ext cx="61595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096000" y="1432560"/>
            <a:ext cx="94996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71520" y="2552065"/>
            <a:ext cx="61595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4240" y="2552065"/>
            <a:ext cx="61595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7200" y="4867275"/>
            <a:ext cx="61595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88480" y="4813935"/>
            <a:ext cx="61595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1733550"/>
            <a:ext cx="11055350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49815" y="2592070"/>
            <a:ext cx="56959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40315" y="3559175"/>
            <a:ext cx="56959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0315" y="4526280"/>
            <a:ext cx="56959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631950"/>
            <a:ext cx="10534650" cy="3594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77160" y="234061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45650" y="378015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984375"/>
            <a:ext cx="10344150" cy="288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8585" y="206057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1480" y="365950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00" y="1384300"/>
            <a:ext cx="11557000" cy="408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2475" y="421449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18050" y="421449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9865" y="426021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01680" y="426021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14930" y="496951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875" y="1739900"/>
            <a:ext cx="11652250" cy="337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7195" y="242443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385" y="242443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7195" y="385635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0965" y="385635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1415" y="385635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625" y="1930400"/>
            <a:ext cx="11080750" cy="299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86295" y="210502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5805" y="2105025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7965" y="292481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93840" y="4423410"/>
            <a:ext cx="5924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2025-01-15T01:44:47Z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